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9" r:id="rId1"/>
  </p:sldMasterIdLst>
  <p:notesMasterIdLst>
    <p:notesMasterId r:id="rId58"/>
  </p:notesMasterIdLst>
  <p:handoutMasterIdLst>
    <p:handoutMasterId r:id="rId59"/>
  </p:handoutMasterIdLst>
  <p:sldIdLst>
    <p:sldId id="355" r:id="rId2"/>
    <p:sldId id="296" r:id="rId3"/>
    <p:sldId id="356" r:id="rId4"/>
    <p:sldId id="258" r:id="rId5"/>
    <p:sldId id="357" r:id="rId6"/>
    <p:sldId id="305" r:id="rId7"/>
    <p:sldId id="358" r:id="rId8"/>
    <p:sldId id="310" r:id="rId9"/>
    <p:sldId id="304" r:id="rId10"/>
    <p:sldId id="327" r:id="rId11"/>
    <p:sldId id="291" r:id="rId12"/>
    <p:sldId id="359" r:id="rId13"/>
    <p:sldId id="306" r:id="rId14"/>
    <p:sldId id="270" r:id="rId15"/>
    <p:sldId id="259" r:id="rId16"/>
    <p:sldId id="309" r:id="rId17"/>
    <p:sldId id="328" r:id="rId18"/>
    <p:sldId id="329" r:id="rId19"/>
    <p:sldId id="330" r:id="rId20"/>
    <p:sldId id="360" r:id="rId21"/>
    <p:sldId id="331" r:id="rId22"/>
    <p:sldId id="361" r:id="rId23"/>
    <p:sldId id="332" r:id="rId24"/>
    <p:sldId id="333" r:id="rId25"/>
    <p:sldId id="362" r:id="rId26"/>
    <p:sldId id="334" r:id="rId27"/>
    <p:sldId id="335" r:id="rId28"/>
    <p:sldId id="364" r:id="rId29"/>
    <p:sldId id="336" r:id="rId30"/>
    <p:sldId id="337" r:id="rId31"/>
    <p:sldId id="338" r:id="rId32"/>
    <p:sldId id="365" r:id="rId33"/>
    <p:sldId id="366" r:id="rId34"/>
    <p:sldId id="339" r:id="rId35"/>
    <p:sldId id="340" r:id="rId36"/>
    <p:sldId id="367" r:id="rId37"/>
    <p:sldId id="341" r:id="rId38"/>
    <p:sldId id="369" r:id="rId39"/>
    <p:sldId id="342" r:id="rId40"/>
    <p:sldId id="343" r:id="rId41"/>
    <p:sldId id="370" r:id="rId42"/>
    <p:sldId id="344" r:id="rId43"/>
    <p:sldId id="371" r:id="rId44"/>
    <p:sldId id="374" r:id="rId45"/>
    <p:sldId id="372" r:id="rId46"/>
    <p:sldId id="345" r:id="rId47"/>
    <p:sldId id="346" r:id="rId48"/>
    <p:sldId id="347" r:id="rId49"/>
    <p:sldId id="373" r:id="rId50"/>
    <p:sldId id="348" r:id="rId51"/>
    <p:sldId id="349" r:id="rId52"/>
    <p:sldId id="350" r:id="rId53"/>
    <p:sldId id="351" r:id="rId54"/>
    <p:sldId id="352" r:id="rId55"/>
    <p:sldId id="353" r:id="rId56"/>
    <p:sldId id="354" r:id="rId57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3300"/>
    <a:srgbClr val="336699"/>
    <a:srgbClr val="7F7F7F"/>
    <a:srgbClr val="DDDDDD"/>
    <a:srgbClr val="003399"/>
    <a:srgbClr val="008080"/>
    <a:srgbClr val="009999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71" autoAdjust="0"/>
    <p:restoredTop sz="82452" autoAdjust="0"/>
  </p:normalViewPr>
  <p:slideViewPr>
    <p:cSldViewPr>
      <p:cViewPr varScale="1">
        <p:scale>
          <a:sx n="68" d="100"/>
          <a:sy n="68" d="100"/>
        </p:scale>
        <p:origin x="2256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24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4.xml"/><Relationship Id="rId2" Type="http://schemas.openxmlformats.org/officeDocument/2006/relationships/slide" Target="slides/slide3.xml"/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no Chénard" userId="d9050675c6efdedb" providerId="LiveId" clId="{53FACBF1-5BEE-4ED7-BA66-56CECC5EC8D8}"/>
    <pc:docChg chg="undo custSel addSld modSld">
      <pc:chgData name="Gino Chénard" userId="d9050675c6efdedb" providerId="LiveId" clId="{53FACBF1-5BEE-4ED7-BA66-56CECC5EC8D8}" dt="2017-11-28T21:36:42.275" v="245" actId="1076"/>
      <pc:docMkLst>
        <pc:docMk/>
      </pc:docMkLst>
      <pc:sldChg chg="addSp modSp">
        <pc:chgData name="Gino Chénard" userId="d9050675c6efdedb" providerId="LiveId" clId="{53FACBF1-5BEE-4ED7-BA66-56CECC5EC8D8}" dt="2017-11-28T21:21:14.555" v="169" actId="931"/>
        <pc:sldMkLst>
          <pc:docMk/>
          <pc:sldMk cId="0" sldId="304"/>
        </pc:sldMkLst>
        <pc:picChg chg="add mod">
          <ac:chgData name="Gino Chénard" userId="d9050675c6efdedb" providerId="LiveId" clId="{53FACBF1-5BEE-4ED7-BA66-56CECC5EC8D8}" dt="2017-11-28T21:21:14.555" v="169" actId="931"/>
          <ac:picMkLst>
            <pc:docMk/>
            <pc:sldMk cId="0" sldId="304"/>
            <ac:picMk id="4" creationId="{ADDE64AA-A7FB-4E50-BA94-FD194B063C6D}"/>
          </ac:picMkLst>
        </pc:picChg>
      </pc:sldChg>
      <pc:sldChg chg="addSp delSp modSp">
        <pc:chgData name="Gino Chénard" userId="d9050675c6efdedb" providerId="LiveId" clId="{53FACBF1-5BEE-4ED7-BA66-56CECC5EC8D8}" dt="2017-11-28T21:28:53.722" v="189" actId="1076"/>
        <pc:sldMkLst>
          <pc:docMk/>
          <pc:sldMk cId="0" sldId="309"/>
        </pc:sldMkLst>
        <pc:picChg chg="add mod">
          <ac:chgData name="Gino Chénard" userId="d9050675c6efdedb" providerId="LiveId" clId="{53FACBF1-5BEE-4ED7-BA66-56CECC5EC8D8}" dt="2017-11-28T21:28:53.722" v="189" actId="1076"/>
          <ac:picMkLst>
            <pc:docMk/>
            <pc:sldMk cId="0" sldId="309"/>
            <ac:picMk id="4" creationId="{C922AF1E-5FC5-48E6-B8DD-2F0A6EA0D9B7}"/>
          </ac:picMkLst>
        </pc:picChg>
        <pc:picChg chg="add del">
          <ac:chgData name="Gino Chénard" userId="d9050675c6efdedb" providerId="LiveId" clId="{53FACBF1-5BEE-4ED7-BA66-56CECC5EC8D8}" dt="2017-11-28T21:28:29.103" v="187" actId="1076"/>
          <ac:picMkLst>
            <pc:docMk/>
            <pc:sldMk cId="0" sldId="309"/>
            <ac:picMk id="7" creationId="{31802073-A6A4-4137-99FB-3B38F0B43B2F}"/>
          </ac:picMkLst>
        </pc:picChg>
      </pc:sldChg>
      <pc:sldChg chg="addSp modSp">
        <pc:chgData name="Gino Chénard" userId="d9050675c6efdedb" providerId="LiveId" clId="{53FACBF1-5BEE-4ED7-BA66-56CECC5EC8D8}" dt="2017-11-28T21:31:41.227" v="204" actId="14100"/>
        <pc:sldMkLst>
          <pc:docMk/>
          <pc:sldMk cId="0" sldId="328"/>
        </pc:sldMkLst>
        <pc:picChg chg="add mod">
          <ac:chgData name="Gino Chénard" userId="d9050675c6efdedb" providerId="LiveId" clId="{53FACBF1-5BEE-4ED7-BA66-56CECC5EC8D8}" dt="2017-11-28T21:31:41.227" v="204" actId="14100"/>
          <ac:picMkLst>
            <pc:docMk/>
            <pc:sldMk cId="0" sldId="328"/>
            <ac:picMk id="4" creationId="{4207F553-FEA5-40DF-BC0A-1066B95D8148}"/>
          </ac:picMkLst>
        </pc:picChg>
      </pc:sldChg>
      <pc:sldChg chg="addSp delSp modSp">
        <pc:chgData name="Gino Chénard" userId="d9050675c6efdedb" providerId="LiveId" clId="{53FACBF1-5BEE-4ED7-BA66-56CECC5EC8D8}" dt="2017-11-28T21:19:53.730" v="168" actId="478"/>
        <pc:sldMkLst>
          <pc:docMk/>
          <pc:sldMk cId="2179020036" sldId="356"/>
        </pc:sldMkLst>
        <pc:spChg chg="add del mod">
          <ac:chgData name="Gino Chénard" userId="d9050675c6efdedb" providerId="LiveId" clId="{53FACBF1-5BEE-4ED7-BA66-56CECC5EC8D8}" dt="2017-11-28T21:01:08.823" v="38" actId="164"/>
          <ac:spMkLst>
            <pc:docMk/>
            <pc:sldMk cId="2179020036" sldId="356"/>
            <ac:spMk id="6" creationId="{B284F305-B669-4164-8A86-DF03CA2B740D}"/>
          </ac:spMkLst>
        </pc:spChg>
        <pc:spChg chg="add del mod">
          <ac:chgData name="Gino Chénard" userId="d9050675c6efdedb" providerId="LiveId" clId="{53FACBF1-5BEE-4ED7-BA66-56CECC5EC8D8}" dt="2017-11-28T21:19:45.836" v="167" actId="478"/>
          <ac:spMkLst>
            <pc:docMk/>
            <pc:sldMk cId="2179020036" sldId="356"/>
            <ac:spMk id="15" creationId="{2BF3F1CC-04BF-4A2B-AEB3-AF7616023DBC}"/>
          </ac:spMkLst>
        </pc:spChg>
        <pc:spChg chg="add del mod">
          <ac:chgData name="Gino Chénard" userId="d9050675c6efdedb" providerId="LiveId" clId="{53FACBF1-5BEE-4ED7-BA66-56CECC5EC8D8}" dt="2017-11-28T21:19:53.730" v="168" actId="478"/>
          <ac:spMkLst>
            <pc:docMk/>
            <pc:sldMk cId="2179020036" sldId="356"/>
            <ac:spMk id="16" creationId="{9E49EA3C-D506-4B82-960F-F412821C51C8}"/>
          </ac:spMkLst>
        </pc:spChg>
        <pc:grpChg chg="add del mod">
          <ac:chgData name="Gino Chénard" userId="d9050675c6efdedb" providerId="LiveId" clId="{53FACBF1-5BEE-4ED7-BA66-56CECC5EC8D8}" dt="2017-11-28T21:01:08.823" v="38" actId="164"/>
          <ac:grpSpMkLst>
            <pc:docMk/>
            <pc:sldMk cId="2179020036" sldId="356"/>
            <ac:grpSpMk id="5" creationId="{95B14180-2665-418E-828C-730CBDB987B9}"/>
          </ac:grpSpMkLst>
        </pc:grpChg>
        <pc:grpChg chg="add del mod">
          <ac:chgData name="Gino Chénard" userId="d9050675c6efdedb" providerId="LiveId" clId="{53FACBF1-5BEE-4ED7-BA66-56CECC5EC8D8}" dt="2017-11-28T21:19:44.874" v="166" actId="478"/>
          <ac:grpSpMkLst>
            <pc:docMk/>
            <pc:sldMk cId="2179020036" sldId="356"/>
            <ac:grpSpMk id="8" creationId="{41850940-8D61-41B7-946A-AFB46FC07E0C}"/>
          </ac:grpSpMkLst>
        </pc:grpChg>
        <pc:picChg chg="add mod">
          <ac:chgData name="Gino Chénard" userId="d9050675c6efdedb" providerId="LiveId" clId="{53FACBF1-5BEE-4ED7-BA66-56CECC5EC8D8}" dt="2017-11-28T20:58:46.746" v="15" actId="164"/>
          <ac:picMkLst>
            <pc:docMk/>
            <pc:sldMk cId="2179020036" sldId="356"/>
            <ac:picMk id="3" creationId="{9EF9E67E-584F-4910-873C-24D5B5DBF2B6}"/>
          </ac:picMkLst>
        </pc:picChg>
        <pc:picChg chg="mod">
          <ac:chgData name="Gino Chénard" userId="d9050675c6efdedb" providerId="LiveId" clId="{53FACBF1-5BEE-4ED7-BA66-56CECC5EC8D8}" dt="2017-11-28T20:57:15.138" v="1" actId="14100"/>
          <ac:picMkLst>
            <pc:docMk/>
            <pc:sldMk cId="2179020036" sldId="356"/>
            <ac:picMk id="4" creationId="{ACF88362-6936-491E-8697-2055AA4E3800}"/>
          </ac:picMkLst>
        </pc:picChg>
        <pc:picChg chg="mod">
          <ac:chgData name="Gino Chénard" userId="d9050675c6efdedb" providerId="LiveId" clId="{53FACBF1-5BEE-4ED7-BA66-56CECC5EC8D8}" dt="2017-11-28T20:57:12.013" v="0" actId="14100"/>
          <ac:picMkLst>
            <pc:docMk/>
            <pc:sldMk cId="2179020036" sldId="356"/>
            <ac:picMk id="7" creationId="{53D728F6-3D92-4333-BEB8-B1FC0290175D}"/>
          </ac:picMkLst>
        </pc:picChg>
        <pc:picChg chg="add mod">
          <ac:chgData name="Gino Chénard" userId="d9050675c6efdedb" providerId="LiveId" clId="{53FACBF1-5BEE-4ED7-BA66-56CECC5EC8D8}" dt="2017-11-28T20:58:46.746" v="15" actId="164"/>
          <ac:picMkLst>
            <pc:docMk/>
            <pc:sldMk cId="2179020036" sldId="356"/>
            <ac:picMk id="9" creationId="{196C2E49-C9F1-4AEE-8BAA-BBDA725AE53C}"/>
          </ac:picMkLst>
        </pc:picChg>
        <pc:picChg chg="add mod">
          <ac:chgData name="Gino Chénard" userId="d9050675c6efdedb" providerId="LiveId" clId="{53FACBF1-5BEE-4ED7-BA66-56CECC5EC8D8}" dt="2017-11-28T20:58:46.746" v="15" actId="164"/>
          <ac:picMkLst>
            <pc:docMk/>
            <pc:sldMk cId="2179020036" sldId="356"/>
            <ac:picMk id="10" creationId="{53CCACC5-295B-4574-882A-472DE581766B}"/>
          </ac:picMkLst>
        </pc:picChg>
        <pc:picChg chg="add del mod modCrop">
          <ac:chgData name="Gino Chénard" userId="d9050675c6efdedb" providerId="LiveId" clId="{53FACBF1-5BEE-4ED7-BA66-56CECC5EC8D8}" dt="2017-11-28T21:00:56.728" v="36" actId="478"/>
          <ac:picMkLst>
            <pc:docMk/>
            <pc:sldMk cId="2179020036" sldId="356"/>
            <ac:picMk id="11" creationId="{C1C344A7-9E9F-40A8-BE11-53F65846C085}"/>
          </ac:picMkLst>
        </pc:picChg>
        <pc:picChg chg="add mod modCrop">
          <ac:chgData name="Gino Chénard" userId="d9050675c6efdedb" providerId="LiveId" clId="{53FACBF1-5BEE-4ED7-BA66-56CECC5EC8D8}" dt="2017-11-28T21:00:47.725" v="32" actId="732"/>
          <ac:picMkLst>
            <pc:docMk/>
            <pc:sldMk cId="2179020036" sldId="356"/>
            <ac:picMk id="12" creationId="{B7EFADF1-93CD-4A5D-B0D7-5025635BEEC6}"/>
          </ac:picMkLst>
        </pc:picChg>
      </pc:sldChg>
      <pc:sldChg chg="addSp delSp modSp">
        <pc:chgData name="Gino Chénard" userId="d9050675c6efdedb" providerId="LiveId" clId="{53FACBF1-5BEE-4ED7-BA66-56CECC5EC8D8}" dt="2017-11-28T21:36:42.275" v="245" actId="1076"/>
        <pc:sldMkLst>
          <pc:docMk/>
          <pc:sldMk cId="2011545391" sldId="357"/>
        </pc:sldMkLst>
        <pc:spChg chg="add mod">
          <ac:chgData name="Gino Chénard" userId="d9050675c6efdedb" providerId="LiveId" clId="{53FACBF1-5BEE-4ED7-BA66-56CECC5EC8D8}" dt="2017-11-28T21:34:22.227" v="226" actId="14100"/>
          <ac:spMkLst>
            <pc:docMk/>
            <pc:sldMk cId="2011545391" sldId="357"/>
            <ac:spMk id="5" creationId="{4EBC3DE0-CE6D-47D2-88EB-7DAB32313BAA}"/>
          </ac:spMkLst>
        </pc:spChg>
        <pc:spChg chg="add mod">
          <ac:chgData name="Gino Chénard" userId="d9050675c6efdedb" providerId="LiveId" clId="{53FACBF1-5BEE-4ED7-BA66-56CECC5EC8D8}" dt="2017-11-28T21:02:00.395" v="47" actId="164"/>
          <ac:spMkLst>
            <pc:docMk/>
            <pc:sldMk cId="2011545391" sldId="357"/>
            <ac:spMk id="12" creationId="{60E45E3E-C130-442D-8EF3-FC68B50D3ECC}"/>
          </ac:spMkLst>
        </pc:spChg>
        <pc:spChg chg="add">
          <ac:chgData name="Gino Chénard" userId="d9050675c6efdedb" providerId="LiveId" clId="{53FACBF1-5BEE-4ED7-BA66-56CECC5EC8D8}" dt="2017-11-28T21:01:13.703" v="39" actId="1076"/>
          <ac:spMkLst>
            <pc:docMk/>
            <pc:sldMk cId="2011545391" sldId="357"/>
            <ac:spMk id="13" creationId="{B83F8B4C-5C30-40AE-BD14-9C449E98D99F}"/>
          </ac:spMkLst>
        </pc:spChg>
        <pc:spChg chg="add mod">
          <ac:chgData name="Gino Chénard" userId="d9050675c6efdedb" providerId="LiveId" clId="{53FACBF1-5BEE-4ED7-BA66-56CECC5EC8D8}" dt="2017-11-28T21:32:16.467" v="214" actId="1076"/>
          <ac:spMkLst>
            <pc:docMk/>
            <pc:sldMk cId="2011545391" sldId="357"/>
            <ac:spMk id="14" creationId="{547381AC-6ECD-4657-B31A-F10A0F796DBA}"/>
          </ac:spMkLst>
        </pc:spChg>
        <pc:spChg chg="add mod">
          <ac:chgData name="Gino Chénard" userId="d9050675c6efdedb" providerId="LiveId" clId="{53FACBF1-5BEE-4ED7-BA66-56CECC5EC8D8}" dt="2017-11-28T21:36:42.275" v="245" actId="1076"/>
          <ac:spMkLst>
            <pc:docMk/>
            <pc:sldMk cId="2011545391" sldId="357"/>
            <ac:spMk id="22" creationId="{FFCBB8AA-6E4A-4039-A614-41FF88581721}"/>
          </ac:spMkLst>
        </pc:spChg>
        <pc:spChg chg="mod">
          <ac:chgData name="Gino Chénard" userId="d9050675c6efdedb" providerId="LiveId" clId="{53FACBF1-5BEE-4ED7-BA66-56CECC5EC8D8}" dt="2017-11-28T21:36:04.399" v="243" actId="20577"/>
          <ac:spMkLst>
            <pc:docMk/>
            <pc:sldMk cId="2011545391" sldId="357"/>
            <ac:spMk id="6148" creationId="{00000000-0000-0000-0000-000000000000}"/>
          </ac:spMkLst>
        </pc:spChg>
        <pc:grpChg chg="add mod">
          <ac:chgData name="Gino Chénard" userId="d9050675c6efdedb" providerId="LiveId" clId="{53FACBF1-5BEE-4ED7-BA66-56CECC5EC8D8}" dt="2017-11-28T21:02:00.395" v="47" actId="164"/>
          <ac:grpSpMkLst>
            <pc:docMk/>
            <pc:sldMk cId="2011545391" sldId="357"/>
            <ac:grpSpMk id="3" creationId="{53536841-A704-445C-BDB9-A364D3FBBE45}"/>
          </ac:grpSpMkLst>
        </pc:grpChg>
        <pc:grpChg chg="add">
          <ac:chgData name="Gino Chénard" userId="d9050675c6efdedb" providerId="LiveId" clId="{53FACBF1-5BEE-4ED7-BA66-56CECC5EC8D8}" dt="2017-11-28T21:01:13.703" v="39" actId="1076"/>
          <ac:grpSpMkLst>
            <pc:docMk/>
            <pc:sldMk cId="2011545391" sldId="357"/>
            <ac:grpSpMk id="7" creationId="{D8007C77-AD9C-45AD-8882-3D8EDC304D47}"/>
          </ac:grpSpMkLst>
        </pc:grpChg>
        <pc:picChg chg="mod">
          <ac:chgData name="Gino Chénard" userId="d9050675c6efdedb" providerId="LiveId" clId="{53FACBF1-5BEE-4ED7-BA66-56CECC5EC8D8}" dt="2017-11-28T21:22:34.786" v="185" actId="1076"/>
          <ac:picMkLst>
            <pc:docMk/>
            <pc:sldMk cId="2011545391" sldId="357"/>
            <ac:picMk id="4" creationId="{A1193A2C-9478-4C56-9155-039617CE7A9A}"/>
          </ac:picMkLst>
        </pc:picChg>
        <pc:picChg chg="add mod">
          <ac:chgData name="Gino Chénard" userId="d9050675c6efdedb" providerId="LiveId" clId="{53FACBF1-5BEE-4ED7-BA66-56CECC5EC8D8}" dt="2017-11-28T21:22:00.331" v="180" actId="14100"/>
          <ac:picMkLst>
            <pc:docMk/>
            <pc:sldMk cId="2011545391" sldId="357"/>
            <ac:picMk id="15" creationId="{159F2044-285E-461B-B857-06F43BB70814}"/>
          </ac:picMkLst>
        </pc:picChg>
        <pc:picChg chg="add mod">
          <ac:chgData name="Gino Chénard" userId="d9050675c6efdedb" providerId="LiveId" clId="{53FACBF1-5BEE-4ED7-BA66-56CECC5EC8D8}" dt="2017-11-28T21:22:04.814" v="182" actId="14100"/>
          <ac:picMkLst>
            <pc:docMk/>
            <pc:sldMk cId="2011545391" sldId="357"/>
            <ac:picMk id="17" creationId="{1932C773-2AD9-4F4A-9539-8DC8F5B1877A}"/>
          </ac:picMkLst>
        </pc:picChg>
        <pc:picChg chg="add del">
          <ac:chgData name="Gino Chénard" userId="d9050675c6efdedb" providerId="LiveId" clId="{53FACBF1-5BEE-4ED7-BA66-56CECC5EC8D8}" dt="2017-11-28T21:29:03.143" v="191" actId="1076"/>
          <ac:picMkLst>
            <pc:docMk/>
            <pc:sldMk cId="2011545391" sldId="357"/>
            <ac:picMk id="18" creationId="{89DAA517-F4E3-47C6-8084-9E83215DB607}"/>
          </ac:picMkLst>
        </pc:picChg>
        <pc:picChg chg="add del mod modCrop">
          <ac:chgData name="Gino Chénard" userId="d9050675c6efdedb" providerId="LiveId" clId="{53FACBF1-5BEE-4ED7-BA66-56CECC5EC8D8}" dt="2017-11-28T21:32:09.358" v="212" actId="478"/>
          <ac:picMkLst>
            <pc:docMk/>
            <pc:sldMk cId="2011545391" sldId="357"/>
            <ac:picMk id="19" creationId="{0B6DA1F5-FE1F-4944-B8DB-9A92CEBC131E}"/>
          </ac:picMkLst>
        </pc:picChg>
        <pc:picChg chg="add mod">
          <ac:chgData name="Gino Chénard" userId="d9050675c6efdedb" providerId="LiveId" clId="{53FACBF1-5BEE-4ED7-BA66-56CECC5EC8D8}" dt="2017-11-28T21:32:33.327" v="219" actId="1367"/>
          <ac:picMkLst>
            <pc:docMk/>
            <pc:sldMk cId="2011545391" sldId="357"/>
            <ac:picMk id="20" creationId="{CFBE5DA8-D263-4291-8807-546BCEF7DBB4}"/>
          </ac:picMkLst>
        </pc:picChg>
      </pc:sldChg>
      <pc:sldChg chg="addSp delSp modSp add">
        <pc:chgData name="Gino Chénard" userId="d9050675c6efdedb" providerId="LiveId" clId="{53FACBF1-5BEE-4ED7-BA66-56CECC5EC8D8}" dt="2017-11-28T21:19:20.673" v="165" actId="1582"/>
        <pc:sldMkLst>
          <pc:docMk/>
          <pc:sldMk cId="750695148" sldId="358"/>
        </pc:sldMkLst>
        <pc:spChg chg="add mod">
          <ac:chgData name="Gino Chénard" userId="d9050675c6efdedb" providerId="LiveId" clId="{53FACBF1-5BEE-4ED7-BA66-56CECC5EC8D8}" dt="2017-11-28T21:18:15.358" v="159" actId="14100"/>
          <ac:spMkLst>
            <pc:docMk/>
            <pc:sldMk cId="750695148" sldId="358"/>
            <ac:spMk id="2" creationId="{FDD67AD4-0925-42CD-83B1-472F3F8316C3}"/>
          </ac:spMkLst>
        </pc:spChg>
        <pc:spChg chg="add del mod">
          <ac:chgData name="Gino Chénard" userId="d9050675c6efdedb" providerId="LiveId" clId="{53FACBF1-5BEE-4ED7-BA66-56CECC5EC8D8}" dt="2017-11-28T21:12:40.320" v="69" actId="478"/>
          <ac:spMkLst>
            <pc:docMk/>
            <pc:sldMk cId="750695148" sldId="358"/>
            <ac:spMk id="3" creationId="{41452C43-F948-40F6-8A25-7130BCEA2841}"/>
          </ac:spMkLst>
        </pc:spChg>
        <pc:spChg chg="add del mod">
          <ac:chgData name="Gino Chénard" userId="d9050675c6efdedb" providerId="LiveId" clId="{53FACBF1-5BEE-4ED7-BA66-56CECC5EC8D8}" dt="2017-11-28T21:12:49.492" v="72" actId="478"/>
          <ac:spMkLst>
            <pc:docMk/>
            <pc:sldMk cId="750695148" sldId="358"/>
            <ac:spMk id="4" creationId="{9B86701F-50B4-4C75-95F6-382AC0A4400D}"/>
          </ac:spMkLst>
        </pc:spChg>
        <pc:spChg chg="add mod">
          <ac:chgData name="Gino Chénard" userId="d9050675c6efdedb" providerId="LiveId" clId="{53FACBF1-5BEE-4ED7-BA66-56CECC5EC8D8}" dt="2017-11-28T21:17:03.795" v="132" actId="1076"/>
          <ac:spMkLst>
            <pc:docMk/>
            <pc:sldMk cId="750695148" sldId="358"/>
            <ac:spMk id="6" creationId="{E618B15C-2CE5-4A95-9131-03A7EB3FA7A7}"/>
          </ac:spMkLst>
        </pc:spChg>
        <pc:spChg chg="add mod">
          <ac:chgData name="Gino Chénard" userId="d9050675c6efdedb" providerId="LiveId" clId="{53FACBF1-5BEE-4ED7-BA66-56CECC5EC8D8}" dt="2017-11-28T21:17:46.204" v="137" actId="14100"/>
          <ac:spMkLst>
            <pc:docMk/>
            <pc:sldMk cId="750695148" sldId="358"/>
            <ac:spMk id="7" creationId="{15250C75-4C5C-4332-AED3-52DE57C2B234}"/>
          </ac:spMkLst>
        </pc:spChg>
        <pc:spChg chg="add mod">
          <ac:chgData name="Gino Chénard" userId="d9050675c6efdedb" providerId="LiveId" clId="{53FACBF1-5BEE-4ED7-BA66-56CECC5EC8D8}" dt="2017-11-28T21:16:57.651" v="130" actId="1076"/>
          <ac:spMkLst>
            <pc:docMk/>
            <pc:sldMk cId="750695148" sldId="358"/>
            <ac:spMk id="8" creationId="{FD32A0F3-C825-405A-A277-8AB86AAAB687}"/>
          </ac:spMkLst>
        </pc:spChg>
        <pc:spChg chg="add mod">
          <ac:chgData name="Gino Chénard" userId="d9050675c6efdedb" providerId="LiveId" clId="{53FACBF1-5BEE-4ED7-BA66-56CECC5EC8D8}" dt="2017-11-28T21:17:21.002" v="135" actId="1076"/>
          <ac:spMkLst>
            <pc:docMk/>
            <pc:sldMk cId="750695148" sldId="358"/>
            <ac:spMk id="15" creationId="{D9E27A5B-04AB-4936-A4DD-E549C390CEE2}"/>
          </ac:spMkLst>
        </pc:spChg>
        <pc:spChg chg="add mod">
          <ac:chgData name="Gino Chénard" userId="d9050675c6efdedb" providerId="LiveId" clId="{53FACBF1-5BEE-4ED7-BA66-56CECC5EC8D8}" dt="2017-11-28T21:16:38.608" v="127" actId="2711"/>
          <ac:spMkLst>
            <pc:docMk/>
            <pc:sldMk cId="750695148" sldId="358"/>
            <ac:spMk id="21" creationId="{4558C21E-13F3-4B8E-B44C-475FCB8DF707}"/>
          </ac:spMkLst>
        </pc:spChg>
        <pc:spChg chg="add mod">
          <ac:chgData name="Gino Chénard" userId="d9050675c6efdedb" providerId="LiveId" clId="{53FACBF1-5BEE-4ED7-BA66-56CECC5EC8D8}" dt="2017-11-28T21:16:38.608" v="127" actId="2711"/>
          <ac:spMkLst>
            <pc:docMk/>
            <pc:sldMk cId="750695148" sldId="358"/>
            <ac:spMk id="22" creationId="{2378179E-3DE6-4EF3-A1AE-DD0C4D663A4B}"/>
          </ac:spMkLst>
        </pc:spChg>
        <pc:spChg chg="add mod">
          <ac:chgData name="Gino Chénard" userId="d9050675c6efdedb" providerId="LiveId" clId="{53FACBF1-5BEE-4ED7-BA66-56CECC5EC8D8}" dt="2017-11-28T21:16:38.608" v="127" actId="2711"/>
          <ac:spMkLst>
            <pc:docMk/>
            <pc:sldMk cId="750695148" sldId="358"/>
            <ac:spMk id="26" creationId="{AE3B35E6-7F14-4264-BB65-23AD2A36C54D}"/>
          </ac:spMkLst>
        </pc:spChg>
        <pc:spChg chg="add del mod">
          <ac:chgData name="Gino Chénard" userId="d9050675c6efdedb" providerId="LiveId" clId="{53FACBF1-5BEE-4ED7-BA66-56CECC5EC8D8}" dt="2017-11-28T21:16:31.890" v="126" actId="1582"/>
          <ac:spMkLst>
            <pc:docMk/>
            <pc:sldMk cId="750695148" sldId="358"/>
            <ac:spMk id="35" creationId="{AE8414DC-F693-434E-9C62-B17DF6FD617C}"/>
          </ac:spMkLst>
        </pc:spChg>
        <pc:spChg chg="add mod">
          <ac:chgData name="Gino Chénard" userId="d9050675c6efdedb" providerId="LiveId" clId="{53FACBF1-5BEE-4ED7-BA66-56CECC5EC8D8}" dt="2017-11-28T21:16:38.608" v="127" actId="2711"/>
          <ac:spMkLst>
            <pc:docMk/>
            <pc:sldMk cId="750695148" sldId="358"/>
            <ac:spMk id="36" creationId="{3A1E6097-9772-41C0-9FE3-7D00417FD10C}"/>
          </ac:spMkLst>
        </pc:spChg>
        <pc:spChg chg="add mod">
          <ac:chgData name="Gino Chénard" userId="d9050675c6efdedb" providerId="LiveId" clId="{53FACBF1-5BEE-4ED7-BA66-56CECC5EC8D8}" dt="2017-11-28T21:16:38.608" v="127" actId="2711"/>
          <ac:spMkLst>
            <pc:docMk/>
            <pc:sldMk cId="750695148" sldId="358"/>
            <ac:spMk id="39" creationId="{69AAAE1F-B0B2-437D-8DAE-C9ABF1053AD3}"/>
          </ac:spMkLst>
        </pc:spChg>
        <pc:picChg chg="del">
          <ac:chgData name="Gino Chénard" userId="d9050675c6efdedb" providerId="LiveId" clId="{53FACBF1-5BEE-4ED7-BA66-56CECC5EC8D8}" dt="2017-11-28T21:08:34.946" v="49" actId="478"/>
          <ac:picMkLst>
            <pc:docMk/>
            <pc:sldMk cId="750695148" sldId="358"/>
            <ac:picMk id="7173" creationId="{00000000-0000-0000-0000-000000000000}"/>
          </ac:picMkLst>
        </pc:picChg>
        <pc:cxnChg chg="add mod">
          <ac:chgData name="Gino Chénard" userId="d9050675c6efdedb" providerId="LiveId" clId="{53FACBF1-5BEE-4ED7-BA66-56CECC5EC8D8}" dt="2017-11-28T21:19:20.673" v="165" actId="1582"/>
          <ac:cxnSpMkLst>
            <pc:docMk/>
            <pc:sldMk cId="750695148" sldId="358"/>
            <ac:cxnSpMk id="9" creationId="{A48A8C68-EB37-4225-A148-B59C906906B1}"/>
          </ac:cxnSpMkLst>
        </pc:cxnChg>
        <pc:cxnChg chg="add mod">
          <ac:chgData name="Gino Chénard" userId="d9050675c6efdedb" providerId="LiveId" clId="{53FACBF1-5BEE-4ED7-BA66-56CECC5EC8D8}" dt="2017-11-28T21:19:20.673" v="165" actId="1582"/>
          <ac:cxnSpMkLst>
            <pc:docMk/>
            <pc:sldMk cId="750695148" sldId="358"/>
            <ac:cxnSpMk id="11" creationId="{4F46499B-23D8-40CF-8600-2F534A78A4B0}"/>
          </ac:cxnSpMkLst>
        </pc:cxnChg>
        <pc:cxnChg chg="add mod">
          <ac:chgData name="Gino Chénard" userId="d9050675c6efdedb" providerId="LiveId" clId="{53FACBF1-5BEE-4ED7-BA66-56CECC5EC8D8}" dt="2017-11-28T21:18:15.358" v="159" actId="14100"/>
          <ac:cxnSpMkLst>
            <pc:docMk/>
            <pc:sldMk cId="750695148" sldId="358"/>
            <ac:cxnSpMk id="13" creationId="{09F0FD09-089A-40F3-A94E-9E2DEE946E55}"/>
          </ac:cxnSpMkLst>
        </pc:cxnChg>
        <pc:cxnChg chg="add mod">
          <ac:chgData name="Gino Chénard" userId="d9050675c6efdedb" providerId="LiveId" clId="{53FACBF1-5BEE-4ED7-BA66-56CECC5EC8D8}" dt="2017-11-28T21:18:15.358" v="159" actId="14100"/>
          <ac:cxnSpMkLst>
            <pc:docMk/>
            <pc:sldMk cId="750695148" sldId="358"/>
            <ac:cxnSpMk id="17" creationId="{83473434-2B0A-4A84-BB67-4AFA7A9BED4E}"/>
          </ac:cxnSpMkLst>
        </pc:cxnChg>
        <pc:cxnChg chg="add mod">
          <ac:chgData name="Gino Chénard" userId="d9050675c6efdedb" providerId="LiveId" clId="{53FACBF1-5BEE-4ED7-BA66-56CECC5EC8D8}" dt="2017-11-28T21:18:15.358" v="159" actId="14100"/>
          <ac:cxnSpMkLst>
            <pc:docMk/>
            <pc:sldMk cId="750695148" sldId="358"/>
            <ac:cxnSpMk id="20" creationId="{B6AA5B07-FF49-41A0-B4D3-B1FEE6BEBA23}"/>
          </ac:cxnSpMkLst>
        </pc:cxnChg>
        <pc:cxnChg chg="add mod">
          <ac:chgData name="Gino Chénard" userId="d9050675c6efdedb" providerId="LiveId" clId="{53FACBF1-5BEE-4ED7-BA66-56CECC5EC8D8}" dt="2017-11-28T21:17:46.204" v="137" actId="14100"/>
          <ac:cxnSpMkLst>
            <pc:docMk/>
            <pc:sldMk cId="750695148" sldId="358"/>
            <ac:cxnSpMk id="24" creationId="{7E51C0F9-3C37-4F24-B707-B0AA3F78250F}"/>
          </ac:cxnSpMkLst>
        </pc:cxnChg>
        <pc:cxnChg chg="add mod">
          <ac:chgData name="Gino Chénard" userId="d9050675c6efdedb" providerId="LiveId" clId="{53FACBF1-5BEE-4ED7-BA66-56CECC5EC8D8}" dt="2017-11-28T21:17:03.795" v="132" actId="1076"/>
          <ac:cxnSpMkLst>
            <pc:docMk/>
            <pc:sldMk cId="750695148" sldId="358"/>
            <ac:cxnSpMk id="33" creationId="{8871B43D-1AAF-422B-BD4F-D55E7A0E9613}"/>
          </ac:cxnSpMkLst>
        </pc:cxnChg>
      </pc:sldChg>
    </pc:docChg>
  </pc:docChgLst>
  <pc:docChgLst>
    <pc:chgData name="Gino Chénard" userId="d9050675c6efdedb" providerId="LiveId" clId="{7BD6722C-41F9-454D-B394-C1CB82CCA49A}"/>
    <pc:docChg chg="undo redo custSel addSld delSld modSld sldOrd">
      <pc:chgData name="Gino Chénard" userId="d9050675c6efdedb" providerId="LiveId" clId="{7BD6722C-41F9-454D-B394-C1CB82CCA49A}" dt="2017-12-01T16:01:15.399" v="5207" actId="1076"/>
      <pc:docMkLst>
        <pc:docMk/>
      </pc:docMkLst>
      <pc:sldChg chg="addSp delSp modSp">
        <pc:chgData name="Gino Chénard" userId="d9050675c6efdedb" providerId="LiveId" clId="{7BD6722C-41F9-454D-B394-C1CB82CCA49A}" dt="2017-11-29T17:18:52.799" v="1066" actId="1076"/>
        <pc:sldMkLst>
          <pc:docMk/>
          <pc:sldMk cId="0" sldId="258"/>
        </pc:sldMkLst>
        <pc:picChg chg="del">
          <ac:chgData name="Gino Chénard" userId="d9050675c6efdedb" providerId="LiveId" clId="{7BD6722C-41F9-454D-B394-C1CB82CCA49A}" dt="2017-11-29T17:17:56.505" v="1058" actId="1076"/>
          <ac:picMkLst>
            <pc:docMk/>
            <pc:sldMk cId="0" sldId="258"/>
            <ac:picMk id="6" creationId="{97221132-306D-4864-909E-742414C81CD8}"/>
          </ac:picMkLst>
        </pc:picChg>
        <pc:picChg chg="add mod">
          <ac:chgData name="Gino Chénard" userId="d9050675c6efdedb" providerId="LiveId" clId="{7BD6722C-41F9-454D-B394-C1CB82CCA49A}" dt="2017-11-29T17:18:52.799" v="1066" actId="1076"/>
          <ac:picMkLst>
            <pc:docMk/>
            <pc:sldMk cId="0" sldId="258"/>
            <ac:picMk id="7" creationId="{7D91861F-68B3-4D56-B1F9-B6F80335722F}"/>
          </ac:picMkLst>
        </pc:picChg>
      </pc:sldChg>
      <pc:sldChg chg="addSp delSp modSp">
        <pc:chgData name="Gino Chénard" userId="d9050675c6efdedb" providerId="LiveId" clId="{7BD6722C-41F9-454D-B394-C1CB82CCA49A}" dt="2017-11-29T18:52:38.847" v="1397" actId="1076"/>
        <pc:sldMkLst>
          <pc:docMk/>
          <pc:sldMk cId="0" sldId="259"/>
        </pc:sldMkLst>
        <pc:spChg chg="mod">
          <ac:chgData name="Gino Chénard" userId="d9050675c6efdedb" providerId="LiveId" clId="{7BD6722C-41F9-454D-B394-C1CB82CCA49A}" dt="2017-11-29T17:22:42.855" v="1096" actId="404"/>
          <ac:spMkLst>
            <pc:docMk/>
            <pc:sldMk cId="0" sldId="259"/>
            <ac:spMk id="2" creationId="{21D79F10-243E-42E2-BD44-1F079C50F993}"/>
          </ac:spMkLst>
        </pc:spChg>
        <pc:spChg chg="add del">
          <ac:chgData name="Gino Chénard" userId="d9050675c6efdedb" providerId="LiveId" clId="{7BD6722C-41F9-454D-B394-C1CB82CCA49A}" dt="2017-11-29T18:52:38.847" v="1397" actId="1076"/>
          <ac:spMkLst>
            <pc:docMk/>
            <pc:sldMk cId="0" sldId="259"/>
            <ac:spMk id="3" creationId="{2CBBD523-3C98-4C4C-A554-37BF649357DA}"/>
          </ac:spMkLst>
        </pc:spChg>
        <pc:spChg chg="mod">
          <ac:chgData name="Gino Chénard" userId="d9050675c6efdedb" providerId="LiveId" clId="{7BD6722C-41F9-454D-B394-C1CB82CCA49A}" dt="2017-11-29T17:24:22.768" v="1097" actId="1076"/>
          <ac:spMkLst>
            <pc:docMk/>
            <pc:sldMk cId="0" sldId="259"/>
            <ac:spMk id="14340" creationId="{00000000-0000-0000-0000-000000000000}"/>
          </ac:spMkLst>
        </pc:spChg>
        <pc:picChg chg="add mod">
          <ac:chgData name="Gino Chénard" userId="d9050675c6efdedb" providerId="LiveId" clId="{7BD6722C-41F9-454D-B394-C1CB82CCA49A}" dt="2017-11-29T17:18:32.839" v="1061" actId="1076"/>
          <ac:picMkLst>
            <pc:docMk/>
            <pc:sldMk cId="0" sldId="259"/>
            <ac:picMk id="7" creationId="{3FA30C14-24FF-412C-9AAC-F7D5DF331AD9}"/>
          </ac:picMkLst>
        </pc:picChg>
      </pc:sldChg>
      <pc:sldChg chg="addSp delSp modSp">
        <pc:chgData name="Gino Chénard" userId="d9050675c6efdedb" providerId="LiveId" clId="{7BD6722C-41F9-454D-B394-C1CB82CCA49A}" dt="2017-11-29T17:16:12.415" v="1035" actId="1076"/>
        <pc:sldMkLst>
          <pc:docMk/>
          <pc:sldMk cId="0" sldId="270"/>
        </pc:sldMkLst>
        <pc:spChg chg="mod">
          <ac:chgData name="Gino Chénard" userId="d9050675c6efdedb" providerId="LiveId" clId="{7BD6722C-41F9-454D-B394-C1CB82CCA49A}" dt="2017-11-29T17:09:13.510" v="1022" actId="20577"/>
          <ac:spMkLst>
            <pc:docMk/>
            <pc:sldMk cId="0" sldId="270"/>
            <ac:spMk id="2" creationId="{318FA55E-438A-4960-A42E-E9109F9E000A}"/>
          </ac:spMkLst>
        </pc:spChg>
        <pc:spChg chg="mod">
          <ac:chgData name="Gino Chénard" userId="d9050675c6efdedb" providerId="LiveId" clId="{7BD6722C-41F9-454D-B394-C1CB82CCA49A}" dt="2017-11-29T17:04:46.970" v="829" actId="20577"/>
          <ac:spMkLst>
            <pc:docMk/>
            <pc:sldMk cId="0" sldId="270"/>
            <ac:spMk id="13316" creationId="{00000000-0000-0000-0000-000000000000}"/>
          </ac:spMkLst>
        </pc:spChg>
        <pc:picChg chg="add del mod">
          <ac:chgData name="Gino Chénard" userId="d9050675c6efdedb" providerId="LiveId" clId="{7BD6722C-41F9-454D-B394-C1CB82CCA49A}" dt="2017-11-29T17:15:41.743" v="1029" actId="478"/>
          <ac:picMkLst>
            <pc:docMk/>
            <pc:sldMk cId="0" sldId="270"/>
            <ac:picMk id="4" creationId="{9165C584-8C16-420A-89A3-6AD087CA2143}"/>
          </ac:picMkLst>
        </pc:picChg>
        <pc:picChg chg="add mod">
          <ac:chgData name="Gino Chénard" userId="d9050675c6efdedb" providerId="LiveId" clId="{7BD6722C-41F9-454D-B394-C1CB82CCA49A}" dt="2017-11-29T17:16:12.415" v="1035" actId="1076"/>
          <ac:picMkLst>
            <pc:docMk/>
            <pc:sldMk cId="0" sldId="270"/>
            <ac:picMk id="6" creationId="{ED83A307-8025-46BA-820C-E029C04E7301}"/>
          </ac:picMkLst>
        </pc:picChg>
        <pc:picChg chg="add mod">
          <ac:chgData name="Gino Chénard" userId="d9050675c6efdedb" providerId="LiveId" clId="{7BD6722C-41F9-454D-B394-C1CB82CCA49A}" dt="2017-11-29T17:16:10.967" v="1034" actId="1076"/>
          <ac:picMkLst>
            <pc:docMk/>
            <pc:sldMk cId="0" sldId="270"/>
            <ac:picMk id="8" creationId="{F20C64BB-8928-4396-91D9-32417673A48E}"/>
          </ac:picMkLst>
        </pc:picChg>
      </pc:sldChg>
      <pc:sldChg chg="addSp delSp modSp">
        <pc:chgData name="Gino Chénard" userId="d9050675c6efdedb" providerId="LiveId" clId="{7BD6722C-41F9-454D-B394-C1CB82CCA49A}" dt="2017-11-29T16:49:31.095" v="750" actId="14100"/>
        <pc:sldMkLst>
          <pc:docMk/>
          <pc:sldMk cId="0" sldId="291"/>
        </pc:sldMkLst>
        <pc:spChg chg="mod">
          <ac:chgData name="Gino Chénard" userId="d9050675c6efdedb" providerId="LiveId" clId="{7BD6722C-41F9-454D-B394-C1CB82CCA49A}" dt="2017-11-29T16:38:36.018" v="698" actId="27636"/>
          <ac:spMkLst>
            <pc:docMk/>
            <pc:sldMk cId="0" sldId="291"/>
            <ac:spMk id="2" creationId="{AD99FE1B-1ACA-4D17-BC40-B14E6012F1E7}"/>
          </ac:spMkLst>
        </pc:spChg>
        <pc:spChg chg="add mod">
          <ac:chgData name="Gino Chénard" userId="d9050675c6efdedb" providerId="LiveId" clId="{7BD6722C-41F9-454D-B394-C1CB82CCA49A}" dt="2017-11-29T16:34:04.235" v="602" actId="164"/>
          <ac:spMkLst>
            <pc:docMk/>
            <pc:sldMk cId="0" sldId="291"/>
            <ac:spMk id="5" creationId="{B4440667-45EB-4DE1-88E8-563DCF636624}"/>
          </ac:spMkLst>
        </pc:spChg>
        <pc:spChg chg="mod">
          <ac:chgData name="Gino Chénard" userId="d9050675c6efdedb" providerId="LiveId" clId="{7BD6722C-41F9-454D-B394-C1CB82CCA49A}" dt="2017-11-29T16:11:47.757" v="387" actId="14100"/>
          <ac:spMkLst>
            <pc:docMk/>
            <pc:sldMk cId="0" sldId="291"/>
            <ac:spMk id="11269" creationId="{00000000-0000-0000-0000-000000000000}"/>
          </ac:spMkLst>
        </pc:spChg>
        <pc:grpChg chg="add del mod">
          <ac:chgData name="Gino Chénard" userId="d9050675c6efdedb" providerId="LiveId" clId="{7BD6722C-41F9-454D-B394-C1CB82CCA49A}" dt="2017-11-29T16:37:14.852" v="655" actId="478"/>
          <ac:grpSpMkLst>
            <pc:docMk/>
            <pc:sldMk cId="0" sldId="291"/>
            <ac:grpSpMk id="6" creationId="{576DF4F3-0B99-4188-8B21-5111E55B48FA}"/>
          </ac:grpSpMkLst>
        </pc:grpChg>
        <pc:grpChg chg="add mod ord">
          <ac:chgData name="Gino Chénard" userId="d9050675c6efdedb" providerId="LiveId" clId="{7BD6722C-41F9-454D-B394-C1CB82CCA49A}" dt="2017-11-29T16:49:31.095" v="750" actId="14100"/>
          <ac:grpSpMkLst>
            <pc:docMk/>
            <pc:sldMk cId="0" sldId="291"/>
            <ac:grpSpMk id="11" creationId="{5D61335C-C889-4769-8CF0-D510639043CE}"/>
          </ac:grpSpMkLst>
        </pc:grpChg>
        <pc:picChg chg="add mod">
          <ac:chgData name="Gino Chénard" userId="d9050675c6efdedb" providerId="LiveId" clId="{7BD6722C-41F9-454D-B394-C1CB82CCA49A}" dt="2017-11-29T16:34:04.235" v="602" actId="164"/>
          <ac:picMkLst>
            <pc:docMk/>
            <pc:sldMk cId="0" sldId="291"/>
            <ac:picMk id="4" creationId="{F0E910BB-8777-4367-A64F-CCA650E265FA}"/>
          </ac:picMkLst>
        </pc:picChg>
      </pc:sldChg>
      <pc:sldChg chg="del">
        <pc:chgData name="Gino Chénard" userId="d9050675c6efdedb" providerId="LiveId" clId="{7BD6722C-41F9-454D-B394-C1CB82CCA49A}" dt="2017-11-28T22:04:54.882" v="173" actId="2696"/>
        <pc:sldMkLst>
          <pc:docMk/>
          <pc:sldMk cId="0" sldId="295"/>
        </pc:sldMkLst>
      </pc:sldChg>
      <pc:sldChg chg="modSp">
        <pc:chgData name="Gino Chénard" userId="d9050675c6efdedb" providerId="LiveId" clId="{7BD6722C-41F9-454D-B394-C1CB82CCA49A}" dt="2017-12-01T15:19:14.803" v="5053" actId="1076"/>
        <pc:sldMkLst>
          <pc:docMk/>
          <pc:sldMk cId="0" sldId="296"/>
        </pc:sldMkLst>
        <pc:spChg chg="mod">
          <ac:chgData name="Gino Chénard" userId="d9050675c6efdedb" providerId="LiveId" clId="{7BD6722C-41F9-454D-B394-C1CB82CCA49A}" dt="2017-12-01T15:19:14.803" v="5053" actId="1076"/>
          <ac:spMkLst>
            <pc:docMk/>
            <pc:sldMk cId="0" sldId="296"/>
            <ac:spMk id="2" creationId="{3828B74B-7E55-4513-850B-714C0720419B}"/>
          </ac:spMkLst>
        </pc:spChg>
      </pc:sldChg>
      <pc:sldChg chg="modSp">
        <pc:chgData name="Gino Chénard" userId="d9050675c6efdedb" providerId="LiveId" clId="{7BD6722C-41F9-454D-B394-C1CB82CCA49A}" dt="2017-11-29T16:13:40.211" v="411" actId="6549"/>
        <pc:sldMkLst>
          <pc:docMk/>
          <pc:sldMk cId="0" sldId="304"/>
        </pc:sldMkLst>
        <pc:spChg chg="mod">
          <ac:chgData name="Gino Chénard" userId="d9050675c6efdedb" providerId="LiveId" clId="{7BD6722C-41F9-454D-B394-C1CB82CCA49A}" dt="2017-11-29T16:13:40.211" v="411" actId="6549"/>
          <ac:spMkLst>
            <pc:docMk/>
            <pc:sldMk cId="0" sldId="304"/>
            <ac:spMk id="9220" creationId="{00000000-0000-0000-0000-000000000000}"/>
          </ac:spMkLst>
        </pc:spChg>
        <pc:picChg chg="mod">
          <ac:chgData name="Gino Chénard" userId="d9050675c6efdedb" providerId="LiveId" clId="{7BD6722C-41F9-454D-B394-C1CB82CCA49A}" dt="2017-11-29T16:13:06.903" v="400" actId="14100"/>
          <ac:picMkLst>
            <pc:docMk/>
            <pc:sldMk cId="0" sldId="304"/>
            <ac:picMk id="4" creationId="{ADDE64AA-A7FB-4E50-BA94-FD194B063C6D}"/>
          </ac:picMkLst>
        </pc:picChg>
      </pc:sldChg>
      <pc:sldChg chg="addSp delSp modSp">
        <pc:chgData name="Gino Chénard" userId="d9050675c6efdedb" providerId="LiveId" clId="{7BD6722C-41F9-454D-B394-C1CB82CCA49A}" dt="2017-12-01T15:55:02.744" v="5160" actId="1076"/>
        <pc:sldMkLst>
          <pc:docMk/>
          <pc:sldMk cId="0" sldId="305"/>
        </pc:sldMkLst>
        <pc:spChg chg="mod">
          <ac:chgData name="Gino Chénard" userId="d9050675c6efdedb" providerId="LiveId" clId="{7BD6722C-41F9-454D-B394-C1CB82CCA49A}" dt="2017-11-29T16:05:59.012" v="311" actId="6549"/>
          <ac:spMkLst>
            <pc:docMk/>
            <pc:sldMk cId="0" sldId="305"/>
            <ac:spMk id="2" creationId="{9580694F-E5C8-4293-BD58-7BC38245F47F}"/>
          </ac:spMkLst>
        </pc:spChg>
        <pc:spChg chg="mod">
          <ac:chgData name="Gino Chénard" userId="d9050675c6efdedb" providerId="LiveId" clId="{7BD6722C-41F9-454D-B394-C1CB82CCA49A}" dt="2017-11-29T16:02:40.735" v="291" actId="313"/>
          <ac:spMkLst>
            <pc:docMk/>
            <pc:sldMk cId="0" sldId="305"/>
            <ac:spMk id="6148" creationId="{00000000-0000-0000-0000-000000000000}"/>
          </ac:spMkLst>
        </pc:spChg>
        <pc:grpChg chg="add del">
          <ac:chgData name="Gino Chénard" userId="d9050675c6efdedb" providerId="LiveId" clId="{7BD6722C-41F9-454D-B394-C1CB82CCA49A}" dt="2017-12-01T15:51:33.140" v="5126" actId="1076"/>
          <ac:grpSpMkLst>
            <pc:docMk/>
            <pc:sldMk cId="0" sldId="305"/>
            <ac:grpSpMk id="7" creationId="{0175B16D-AE5D-40F9-B283-691D36FCC0E0}"/>
          </ac:grpSpMkLst>
        </pc:grpChg>
        <pc:picChg chg="add mod">
          <ac:chgData name="Gino Chénard" userId="d9050675c6efdedb" providerId="LiveId" clId="{7BD6722C-41F9-454D-B394-C1CB82CCA49A}" dt="2017-12-01T15:55:02.744" v="5160" actId="1076"/>
          <ac:picMkLst>
            <pc:docMk/>
            <pc:sldMk cId="0" sldId="305"/>
            <ac:picMk id="3" creationId="{8F1E833B-B8CD-4B3A-A9CB-27933F9160E4}"/>
          </ac:picMkLst>
        </pc:picChg>
      </pc:sldChg>
      <pc:sldChg chg="addSp delSp modSp mod">
        <pc:chgData name="Gino Chénard" userId="d9050675c6efdedb" providerId="LiveId" clId="{7BD6722C-41F9-454D-B394-C1CB82CCA49A}" dt="2017-11-29T17:04:06.636" v="824" actId="1076"/>
        <pc:sldMkLst>
          <pc:docMk/>
          <pc:sldMk cId="0" sldId="306"/>
        </pc:sldMkLst>
        <pc:spChg chg="mod">
          <ac:chgData name="Gino Chénard" userId="d9050675c6efdedb" providerId="LiveId" clId="{7BD6722C-41F9-454D-B394-C1CB82CCA49A}" dt="2017-11-29T17:00:13.429" v="784" actId="6549"/>
          <ac:spMkLst>
            <pc:docMk/>
            <pc:sldMk cId="0" sldId="306"/>
            <ac:spMk id="2" creationId="{55435450-C62C-49FC-871C-934F7D786ACA}"/>
          </ac:spMkLst>
        </pc:spChg>
        <pc:spChg chg="add del mod">
          <ac:chgData name="Gino Chénard" userId="d9050675c6efdedb" providerId="LiveId" clId="{7BD6722C-41F9-454D-B394-C1CB82CCA49A}" dt="2017-11-29T17:04:01.832" v="823" actId="164"/>
          <ac:spMkLst>
            <pc:docMk/>
            <pc:sldMk cId="0" sldId="306"/>
            <ac:spMk id="4" creationId="{B43C370F-3012-4838-A45D-22DA434BBFC7}"/>
          </ac:spMkLst>
        </pc:spChg>
        <pc:spChg chg="del">
          <ac:chgData name="Gino Chénard" userId="d9050675c6efdedb" providerId="LiveId" clId="{7BD6722C-41F9-454D-B394-C1CB82CCA49A}" dt="2017-11-29T17:03:48.417" v="822" actId="478"/>
          <ac:spMkLst>
            <pc:docMk/>
            <pc:sldMk cId="0" sldId="306"/>
            <ac:spMk id="7" creationId="{00000000-0000-0000-0000-000000000000}"/>
          </ac:spMkLst>
        </pc:spChg>
        <pc:spChg chg="del">
          <ac:chgData name="Gino Chénard" userId="d9050675c6efdedb" providerId="LiveId" clId="{7BD6722C-41F9-454D-B394-C1CB82CCA49A}" dt="2017-11-29T17:03:46.969" v="821" actId="478"/>
          <ac:spMkLst>
            <pc:docMk/>
            <pc:sldMk cId="0" sldId="306"/>
            <ac:spMk id="8" creationId="{00000000-0000-0000-0000-000000000000}"/>
          </ac:spMkLst>
        </pc:spChg>
        <pc:spChg chg="add mod">
          <ac:chgData name="Gino Chénard" userId="d9050675c6efdedb" providerId="LiveId" clId="{7BD6722C-41F9-454D-B394-C1CB82CCA49A}" dt="2017-11-29T17:04:01.832" v="823" actId="164"/>
          <ac:spMkLst>
            <pc:docMk/>
            <pc:sldMk cId="0" sldId="306"/>
            <ac:spMk id="12" creationId="{78BA3E41-F528-43DF-AF63-D472B15E70AF}"/>
          </ac:spMkLst>
        </pc:spChg>
        <pc:spChg chg="mod">
          <ac:chgData name="Gino Chénard" userId="d9050675c6efdedb" providerId="LiveId" clId="{7BD6722C-41F9-454D-B394-C1CB82CCA49A}" dt="2017-11-29T17:04:01.832" v="823" actId="164"/>
          <ac:spMkLst>
            <pc:docMk/>
            <pc:sldMk cId="0" sldId="306"/>
            <ac:spMk id="13" creationId="{A80A1665-ED1E-4F1B-A23C-3E18186079E5}"/>
          </ac:spMkLst>
        </pc:spChg>
        <pc:spChg chg="mod">
          <ac:chgData name="Gino Chénard" userId="d9050675c6efdedb" providerId="LiveId" clId="{7BD6722C-41F9-454D-B394-C1CB82CCA49A}" dt="2017-11-29T16:11:53.099" v="388" actId="1076"/>
          <ac:spMkLst>
            <pc:docMk/>
            <pc:sldMk cId="0" sldId="306"/>
            <ac:spMk id="12293" creationId="{00000000-0000-0000-0000-000000000000}"/>
          </ac:spMkLst>
        </pc:spChg>
        <pc:spChg chg="mod">
          <ac:chgData name="Gino Chénard" userId="d9050675c6efdedb" providerId="LiveId" clId="{7BD6722C-41F9-454D-B394-C1CB82CCA49A}" dt="2017-11-29T17:04:01.832" v="823" actId="164"/>
          <ac:spMkLst>
            <pc:docMk/>
            <pc:sldMk cId="0" sldId="306"/>
            <ac:spMk id="168964" creationId="{00000000-0000-0000-0000-000000000000}"/>
          </ac:spMkLst>
        </pc:spChg>
        <pc:grpChg chg="add mod">
          <ac:chgData name="Gino Chénard" userId="d9050675c6efdedb" providerId="LiveId" clId="{7BD6722C-41F9-454D-B394-C1CB82CCA49A}" dt="2017-11-29T17:04:06.636" v="824" actId="1076"/>
          <ac:grpSpMkLst>
            <pc:docMk/>
            <pc:sldMk cId="0" sldId="306"/>
            <ac:grpSpMk id="22" creationId="{0ED40928-ECBD-4A1C-A562-2E910F90E891}"/>
          </ac:grpSpMkLst>
        </pc:grpChg>
        <pc:graphicFrameChg chg="add del mod">
          <ac:chgData name="Gino Chénard" userId="d9050675c6efdedb" providerId="LiveId" clId="{7BD6722C-41F9-454D-B394-C1CB82CCA49A}" dt="2017-11-29T16:51:17.942" v="754" actId="1032"/>
          <ac:graphicFrameMkLst>
            <pc:docMk/>
            <pc:sldMk cId="0" sldId="306"/>
            <ac:graphicFrameMk id="3" creationId="{5E86AAF5-4879-4539-A993-ED1AAA8FA03B}"/>
          </ac:graphicFrameMkLst>
        </pc:graphicFrameChg>
        <pc:graphicFrameChg chg="add del mod">
          <ac:chgData name="Gino Chénard" userId="d9050675c6efdedb" providerId="LiveId" clId="{7BD6722C-41F9-454D-B394-C1CB82CCA49A}" dt="2017-11-29T17:04:01.832" v="823" actId="164"/>
          <ac:graphicFrameMkLst>
            <pc:docMk/>
            <pc:sldMk cId="0" sldId="306"/>
            <ac:graphicFrameMk id="14" creationId="{4AF797A2-7794-4715-BA13-1F981F85BEAA}"/>
          </ac:graphicFrameMkLst>
        </pc:graphicFrameChg>
        <pc:cxnChg chg="add mod">
          <ac:chgData name="Gino Chénard" userId="d9050675c6efdedb" providerId="LiveId" clId="{7BD6722C-41F9-454D-B394-C1CB82CCA49A}" dt="2017-11-29T17:04:01.832" v="823" actId="164"/>
          <ac:cxnSpMkLst>
            <pc:docMk/>
            <pc:sldMk cId="0" sldId="306"/>
            <ac:cxnSpMk id="6" creationId="{B934E837-9BCB-47F6-89A8-A2A319096EE8}"/>
          </ac:cxnSpMkLst>
        </pc:cxnChg>
        <pc:cxnChg chg="add mod">
          <ac:chgData name="Gino Chénard" userId="d9050675c6efdedb" providerId="LiveId" clId="{7BD6722C-41F9-454D-B394-C1CB82CCA49A}" dt="2017-11-29T17:04:01.832" v="823" actId="164"/>
          <ac:cxnSpMkLst>
            <pc:docMk/>
            <pc:sldMk cId="0" sldId="306"/>
            <ac:cxnSpMk id="10" creationId="{E2B09431-301A-47EE-B6A4-29BE58C4501C}"/>
          </ac:cxnSpMkLst>
        </pc:cxnChg>
        <pc:cxnChg chg="add mod">
          <ac:chgData name="Gino Chénard" userId="d9050675c6efdedb" providerId="LiveId" clId="{7BD6722C-41F9-454D-B394-C1CB82CCA49A}" dt="2017-11-29T17:04:01.832" v="823" actId="164"/>
          <ac:cxnSpMkLst>
            <pc:docMk/>
            <pc:sldMk cId="0" sldId="306"/>
            <ac:cxnSpMk id="16" creationId="{D783E088-E294-4497-8DEF-A553EA5B7113}"/>
          </ac:cxnSpMkLst>
        </pc:cxnChg>
        <pc:cxnChg chg="add mod">
          <ac:chgData name="Gino Chénard" userId="d9050675c6efdedb" providerId="LiveId" clId="{7BD6722C-41F9-454D-B394-C1CB82CCA49A}" dt="2017-11-29T17:04:01.832" v="823" actId="164"/>
          <ac:cxnSpMkLst>
            <pc:docMk/>
            <pc:sldMk cId="0" sldId="306"/>
            <ac:cxnSpMk id="18" creationId="{CE53C944-5FF3-4B50-990B-29CF725513ED}"/>
          </ac:cxnSpMkLst>
        </pc:cxnChg>
      </pc:sldChg>
      <pc:sldChg chg="modSp">
        <pc:chgData name="Gino Chénard" userId="d9050675c6efdedb" providerId="LiveId" clId="{7BD6722C-41F9-454D-B394-C1CB82CCA49A}" dt="2017-11-29T18:24:59.644" v="1200" actId="1076"/>
        <pc:sldMkLst>
          <pc:docMk/>
          <pc:sldMk cId="0" sldId="309"/>
        </pc:sldMkLst>
        <pc:spChg chg="mod">
          <ac:chgData name="Gino Chénard" userId="d9050675c6efdedb" providerId="LiveId" clId="{7BD6722C-41F9-454D-B394-C1CB82CCA49A}" dt="2017-11-29T18:24:43.874" v="1198" actId="6549"/>
          <ac:spMkLst>
            <pc:docMk/>
            <pc:sldMk cId="0" sldId="309"/>
            <ac:spMk id="2" creationId="{7C3FDD5E-B114-40A5-9E1A-BE58AC99F011}"/>
          </ac:spMkLst>
        </pc:spChg>
        <pc:spChg chg="mod">
          <ac:chgData name="Gino Chénard" userId="d9050675c6efdedb" providerId="LiveId" clId="{7BD6722C-41F9-454D-B394-C1CB82CCA49A}" dt="2017-11-29T16:12:25.047" v="399" actId="6549"/>
          <ac:spMkLst>
            <pc:docMk/>
            <pc:sldMk cId="0" sldId="309"/>
            <ac:spMk id="15364" creationId="{00000000-0000-0000-0000-000000000000}"/>
          </ac:spMkLst>
        </pc:spChg>
        <pc:picChg chg="mod">
          <ac:chgData name="Gino Chénard" userId="d9050675c6efdedb" providerId="LiveId" clId="{7BD6722C-41F9-454D-B394-C1CB82CCA49A}" dt="2017-11-29T18:24:59.644" v="1200" actId="1076"/>
          <ac:picMkLst>
            <pc:docMk/>
            <pc:sldMk cId="0" sldId="309"/>
            <ac:picMk id="4" creationId="{C922AF1E-5FC5-48E6-B8DD-2F0A6EA0D9B7}"/>
          </ac:picMkLst>
        </pc:picChg>
      </pc:sldChg>
      <pc:sldChg chg="addSp delSp modSp">
        <pc:chgData name="Gino Chénard" userId="d9050675c6efdedb" providerId="LiveId" clId="{7BD6722C-41F9-454D-B394-C1CB82CCA49A}" dt="2017-12-01T16:01:15.399" v="5207" actId="1076"/>
        <pc:sldMkLst>
          <pc:docMk/>
          <pc:sldMk cId="0" sldId="310"/>
        </pc:sldMkLst>
        <pc:spChg chg="mod">
          <ac:chgData name="Gino Chénard" userId="d9050675c6efdedb" providerId="LiveId" clId="{7BD6722C-41F9-454D-B394-C1CB82CCA49A}" dt="2017-11-29T16:13:32.964" v="408" actId="1076"/>
          <ac:spMkLst>
            <pc:docMk/>
            <pc:sldMk cId="0" sldId="310"/>
            <ac:spMk id="8196" creationId="{00000000-0000-0000-0000-000000000000}"/>
          </ac:spMkLst>
        </pc:spChg>
        <pc:grpChg chg="add del">
          <ac:chgData name="Gino Chénard" userId="d9050675c6efdedb" providerId="LiveId" clId="{7BD6722C-41F9-454D-B394-C1CB82CCA49A}" dt="2017-12-01T16:00:21.291" v="5201" actId="1076"/>
          <ac:grpSpMkLst>
            <pc:docMk/>
            <pc:sldMk cId="0" sldId="310"/>
            <ac:grpSpMk id="5" creationId="{FC745F57-C9F7-4F02-BB57-1A5B64C57582}"/>
          </ac:grpSpMkLst>
        </pc:grpChg>
        <pc:picChg chg="mod modCrop">
          <ac:chgData name="Gino Chénard" userId="d9050675c6efdedb" providerId="LiveId" clId="{7BD6722C-41F9-454D-B394-C1CB82CCA49A}" dt="2017-11-29T15:59:56.351" v="280" actId="1440"/>
          <ac:picMkLst>
            <pc:docMk/>
            <pc:sldMk cId="0" sldId="310"/>
            <ac:picMk id="2" creationId="{B79147BA-36A2-4975-B653-D73C7D06EB8F}"/>
          </ac:picMkLst>
        </pc:picChg>
        <pc:picChg chg="add mod">
          <ac:chgData name="Gino Chénard" userId="d9050675c6efdedb" providerId="LiveId" clId="{7BD6722C-41F9-454D-B394-C1CB82CCA49A}" dt="2017-12-01T16:01:15.399" v="5207" actId="1076"/>
          <ac:picMkLst>
            <pc:docMk/>
            <pc:sldMk cId="0" sldId="310"/>
            <ac:picMk id="3" creationId="{C3FDB425-4A61-4448-A27C-750B9C36757D}"/>
          </ac:picMkLst>
        </pc:picChg>
      </pc:sldChg>
      <pc:sldChg chg="addSp modSp">
        <pc:chgData name="Gino Chénard" userId="d9050675c6efdedb" providerId="LiveId" clId="{7BD6722C-41F9-454D-B394-C1CB82CCA49A}" dt="2017-11-29T16:28:26.495" v="552" actId="14100"/>
        <pc:sldMkLst>
          <pc:docMk/>
          <pc:sldMk cId="0" sldId="327"/>
        </pc:sldMkLst>
        <pc:spChg chg="mod">
          <ac:chgData name="Gino Chénard" userId="d9050675c6efdedb" providerId="LiveId" clId="{7BD6722C-41F9-454D-B394-C1CB82CCA49A}" dt="2017-11-29T16:27:40.572" v="548" actId="20577"/>
          <ac:spMkLst>
            <pc:docMk/>
            <pc:sldMk cId="0" sldId="327"/>
            <ac:spMk id="2" creationId="{3099FB54-58AF-489D-8FB7-843D3155CAAE}"/>
          </ac:spMkLst>
        </pc:spChg>
        <pc:spChg chg="mod">
          <ac:chgData name="Gino Chénard" userId="d9050675c6efdedb" providerId="LiveId" clId="{7BD6722C-41F9-454D-B394-C1CB82CCA49A}" dt="2017-11-29T16:11:41.731" v="386" actId="6549"/>
          <ac:spMkLst>
            <pc:docMk/>
            <pc:sldMk cId="0" sldId="327"/>
            <ac:spMk id="10244" creationId="{00000000-0000-0000-0000-000000000000}"/>
          </ac:spMkLst>
        </pc:spChg>
        <pc:picChg chg="add mod">
          <ac:chgData name="Gino Chénard" userId="d9050675c6efdedb" providerId="LiveId" clId="{7BD6722C-41F9-454D-B394-C1CB82CCA49A}" dt="2017-11-29T16:28:26.495" v="552" actId="14100"/>
          <ac:picMkLst>
            <pc:docMk/>
            <pc:sldMk cId="0" sldId="327"/>
            <ac:picMk id="4" creationId="{30465752-A45E-41E6-94E0-E74C75E08D45}"/>
          </ac:picMkLst>
        </pc:picChg>
      </pc:sldChg>
      <pc:sldChg chg="addSp delSp modSp">
        <pc:chgData name="Gino Chénard" userId="d9050675c6efdedb" providerId="LiveId" clId="{7BD6722C-41F9-454D-B394-C1CB82CCA49A}" dt="2017-11-29T18:41:21.408" v="1314" actId="20577"/>
        <pc:sldMkLst>
          <pc:docMk/>
          <pc:sldMk cId="0" sldId="328"/>
        </pc:sldMkLst>
        <pc:spChg chg="mod">
          <ac:chgData name="Gino Chénard" userId="d9050675c6efdedb" providerId="LiveId" clId="{7BD6722C-41F9-454D-B394-C1CB82CCA49A}" dt="2017-11-29T18:41:14.919" v="1310" actId="20577"/>
          <ac:spMkLst>
            <pc:docMk/>
            <pc:sldMk cId="0" sldId="328"/>
            <ac:spMk id="2" creationId="{70CDD321-4C67-41F6-AA30-C08DBCBB6911}"/>
          </ac:spMkLst>
        </pc:spChg>
        <pc:spChg chg="add mod">
          <ac:chgData name="Gino Chénard" userId="d9050675c6efdedb" providerId="LiveId" clId="{7BD6722C-41F9-454D-B394-C1CB82CCA49A}" dt="2017-11-29T18:41:21.408" v="1314" actId="20577"/>
          <ac:spMkLst>
            <pc:docMk/>
            <pc:sldMk cId="0" sldId="328"/>
            <ac:spMk id="12" creationId="{B6B1CBC9-4640-49C8-8153-FCFD09A7FC6C}"/>
          </ac:spMkLst>
        </pc:spChg>
        <pc:spChg chg="mod">
          <ac:chgData name="Gino Chénard" userId="d9050675c6efdedb" providerId="LiveId" clId="{7BD6722C-41F9-454D-B394-C1CB82CCA49A}" dt="2017-11-29T17:21:40.166" v="1092" actId="27636"/>
          <ac:spMkLst>
            <pc:docMk/>
            <pc:sldMk cId="0" sldId="328"/>
            <ac:spMk id="16388" creationId="{00000000-0000-0000-0000-000000000000}"/>
          </ac:spMkLst>
        </pc:spChg>
        <pc:grpChg chg="add mod">
          <ac:chgData name="Gino Chénard" userId="d9050675c6efdedb" providerId="LiveId" clId="{7BD6722C-41F9-454D-B394-C1CB82CCA49A}" dt="2017-11-29T18:41:01.485" v="1308" actId="164"/>
          <ac:grpSpMkLst>
            <pc:docMk/>
            <pc:sldMk cId="0" sldId="328"/>
            <ac:grpSpMk id="23" creationId="{79BB84DD-257D-4215-A863-58A1E39556AE}"/>
          </ac:grpSpMkLst>
        </pc:grpChg>
        <pc:grpChg chg="add mod">
          <ac:chgData name="Gino Chénard" userId="d9050675c6efdedb" providerId="LiveId" clId="{7BD6722C-41F9-454D-B394-C1CB82CCA49A}" dt="2017-11-29T18:41:08.181" v="1309" actId="1076"/>
          <ac:grpSpMkLst>
            <pc:docMk/>
            <pc:sldMk cId="0" sldId="328"/>
            <ac:grpSpMk id="24" creationId="{567A387B-F6EF-438E-B215-DA57E271661D}"/>
          </ac:grpSpMkLst>
        </pc:grpChg>
        <pc:picChg chg="del mod">
          <ac:chgData name="Gino Chénard" userId="d9050675c6efdedb" providerId="LiveId" clId="{7BD6722C-41F9-454D-B394-C1CB82CCA49A}" dt="2017-11-29T18:28:23.975" v="1222" actId="478"/>
          <ac:picMkLst>
            <pc:docMk/>
            <pc:sldMk cId="0" sldId="328"/>
            <ac:picMk id="4" creationId="{4207F553-FEA5-40DF-BC0A-1066B95D8148}"/>
          </ac:picMkLst>
        </pc:picChg>
        <pc:picChg chg="add mod">
          <ac:chgData name="Gino Chénard" userId="d9050675c6efdedb" providerId="LiveId" clId="{7BD6722C-41F9-454D-B394-C1CB82CCA49A}" dt="2017-11-29T18:40:47.534" v="1305" actId="164"/>
          <ac:picMkLst>
            <pc:docMk/>
            <pc:sldMk cId="0" sldId="328"/>
            <ac:picMk id="5" creationId="{F2C6DE38-495B-4AE8-B6D4-C75E8E4A1A77}"/>
          </ac:picMkLst>
        </pc:picChg>
        <pc:picChg chg="add mod modCrop">
          <ac:chgData name="Gino Chénard" userId="d9050675c6efdedb" providerId="LiveId" clId="{7BD6722C-41F9-454D-B394-C1CB82CCA49A}" dt="2017-11-29T18:40:47.534" v="1305" actId="164"/>
          <ac:picMkLst>
            <pc:docMk/>
            <pc:sldMk cId="0" sldId="328"/>
            <ac:picMk id="7" creationId="{504897D1-0A25-440E-99B1-CE827E58F9E2}"/>
          </ac:picMkLst>
        </pc:picChg>
        <pc:picChg chg="add mod">
          <ac:chgData name="Gino Chénard" userId="d9050675c6efdedb" providerId="LiveId" clId="{7BD6722C-41F9-454D-B394-C1CB82CCA49A}" dt="2017-11-29T18:40:47.534" v="1305" actId="164"/>
          <ac:picMkLst>
            <pc:docMk/>
            <pc:sldMk cId="0" sldId="328"/>
            <ac:picMk id="9" creationId="{0C6AB584-3E30-46FE-A5E6-FC90B3C3E1FF}"/>
          </ac:picMkLst>
        </pc:picChg>
        <pc:picChg chg="add mod modCrop">
          <ac:chgData name="Gino Chénard" userId="d9050675c6efdedb" providerId="LiveId" clId="{7BD6722C-41F9-454D-B394-C1CB82CCA49A}" dt="2017-11-29T18:40:47.534" v="1305" actId="164"/>
          <ac:picMkLst>
            <pc:docMk/>
            <pc:sldMk cId="0" sldId="328"/>
            <ac:picMk id="11" creationId="{BFBDA5F1-3648-48C7-892D-D41A8E960537}"/>
          </ac:picMkLst>
        </pc:picChg>
        <pc:picChg chg="add mod ord modCrop">
          <ac:chgData name="Gino Chénard" userId="d9050675c6efdedb" providerId="LiveId" clId="{7BD6722C-41F9-454D-B394-C1CB82CCA49A}" dt="2017-11-29T18:41:01.485" v="1308" actId="164"/>
          <ac:picMkLst>
            <pc:docMk/>
            <pc:sldMk cId="0" sldId="328"/>
            <ac:picMk id="14" creationId="{7DA8FA18-F4F3-4A11-A6D1-018E1D9F8C9D}"/>
          </ac:picMkLst>
        </pc:picChg>
        <pc:picChg chg="add mod ord modCrop">
          <ac:chgData name="Gino Chénard" userId="d9050675c6efdedb" providerId="LiveId" clId="{7BD6722C-41F9-454D-B394-C1CB82CCA49A}" dt="2017-11-29T18:40:47.534" v="1305" actId="164"/>
          <ac:picMkLst>
            <pc:docMk/>
            <pc:sldMk cId="0" sldId="328"/>
            <ac:picMk id="16" creationId="{780F77C1-EE15-446E-9217-ADC0C200E81C}"/>
          </ac:picMkLst>
        </pc:picChg>
        <pc:picChg chg="add mod">
          <ac:chgData name="Gino Chénard" userId="d9050675c6efdedb" providerId="LiveId" clId="{7BD6722C-41F9-454D-B394-C1CB82CCA49A}" dt="2017-11-29T18:40:47.534" v="1305" actId="164"/>
          <ac:picMkLst>
            <pc:docMk/>
            <pc:sldMk cId="0" sldId="328"/>
            <ac:picMk id="18" creationId="{A879777E-ED53-4C2C-B265-57F49E126FB9}"/>
          </ac:picMkLst>
        </pc:picChg>
        <pc:picChg chg="add mod">
          <ac:chgData name="Gino Chénard" userId="d9050675c6efdedb" providerId="LiveId" clId="{7BD6722C-41F9-454D-B394-C1CB82CCA49A}" dt="2017-11-29T18:40:47.534" v="1305" actId="164"/>
          <ac:picMkLst>
            <pc:docMk/>
            <pc:sldMk cId="0" sldId="328"/>
            <ac:picMk id="20" creationId="{841F72A4-3738-4B59-9920-CDE4BCCBF082}"/>
          </ac:picMkLst>
        </pc:picChg>
        <pc:picChg chg="add mod modCrop">
          <ac:chgData name="Gino Chénard" userId="d9050675c6efdedb" providerId="LiveId" clId="{7BD6722C-41F9-454D-B394-C1CB82CCA49A}" dt="2017-11-29T18:40:47.534" v="1305" actId="164"/>
          <ac:picMkLst>
            <pc:docMk/>
            <pc:sldMk cId="0" sldId="328"/>
            <ac:picMk id="22" creationId="{DAF83565-FA77-4508-8DF4-8881F1490B3E}"/>
          </ac:picMkLst>
        </pc:picChg>
      </pc:sldChg>
      <pc:sldChg chg="addSp delSp modSp">
        <pc:chgData name="Gino Chénard" userId="d9050675c6efdedb" providerId="LiveId" clId="{7BD6722C-41F9-454D-B394-C1CB82CCA49A}" dt="2017-11-29T18:52:18.141" v="1393" actId="1076"/>
        <pc:sldMkLst>
          <pc:docMk/>
          <pc:sldMk cId="0" sldId="329"/>
        </pc:sldMkLst>
        <pc:spChg chg="mod">
          <ac:chgData name="Gino Chénard" userId="d9050675c6efdedb" providerId="LiveId" clId="{7BD6722C-41F9-454D-B394-C1CB82CCA49A}" dt="2017-11-29T18:42:46.590" v="1338" actId="6549"/>
          <ac:spMkLst>
            <pc:docMk/>
            <pc:sldMk cId="0" sldId="329"/>
            <ac:spMk id="2" creationId="{A2AD74FD-1555-4813-A4F1-FB0462276648}"/>
          </ac:spMkLst>
        </pc:spChg>
        <pc:spChg chg="add mod">
          <ac:chgData name="Gino Chénard" userId="d9050675c6efdedb" providerId="LiveId" clId="{7BD6722C-41F9-454D-B394-C1CB82CCA49A}" dt="2017-11-29T18:46:51.090" v="1367" actId="164"/>
          <ac:spMkLst>
            <pc:docMk/>
            <pc:sldMk cId="0" sldId="329"/>
            <ac:spMk id="10" creationId="{8B2FE46B-9753-485E-B7C5-760BBCA479B1}"/>
          </ac:spMkLst>
        </pc:spChg>
        <pc:spChg chg="add mod">
          <ac:chgData name="Gino Chénard" userId="d9050675c6efdedb" providerId="LiveId" clId="{7BD6722C-41F9-454D-B394-C1CB82CCA49A}" dt="2017-11-29T18:46:51.090" v="1367" actId="164"/>
          <ac:spMkLst>
            <pc:docMk/>
            <pc:sldMk cId="0" sldId="329"/>
            <ac:spMk id="16" creationId="{4AFAE1A0-6440-4E74-8AC8-5B3F1333A723}"/>
          </ac:spMkLst>
        </pc:spChg>
        <pc:spChg chg="add mod">
          <ac:chgData name="Gino Chénard" userId="d9050675c6efdedb" providerId="LiveId" clId="{7BD6722C-41F9-454D-B394-C1CB82CCA49A}" dt="2017-11-29T18:46:51.090" v="1367" actId="164"/>
          <ac:spMkLst>
            <pc:docMk/>
            <pc:sldMk cId="0" sldId="329"/>
            <ac:spMk id="17" creationId="{173845F2-F2A2-4218-A28E-AB5208E61279}"/>
          </ac:spMkLst>
        </pc:spChg>
        <pc:spChg chg="mod">
          <ac:chgData name="Gino Chénard" userId="d9050675c6efdedb" providerId="LiveId" clId="{7BD6722C-41F9-454D-B394-C1CB82CCA49A}" dt="2017-11-29T18:41:33.328" v="1316" actId="1076"/>
          <ac:spMkLst>
            <pc:docMk/>
            <pc:sldMk cId="0" sldId="329"/>
            <ac:spMk id="17412" creationId="{00000000-0000-0000-0000-000000000000}"/>
          </ac:spMkLst>
        </pc:spChg>
        <pc:grpChg chg="add mod">
          <ac:chgData name="Gino Chénard" userId="d9050675c6efdedb" providerId="LiveId" clId="{7BD6722C-41F9-454D-B394-C1CB82CCA49A}" dt="2017-11-29T18:52:18.141" v="1393" actId="1076"/>
          <ac:grpSpMkLst>
            <pc:docMk/>
            <pc:sldMk cId="0" sldId="329"/>
            <ac:grpSpMk id="11" creationId="{BDE31B83-162F-44FF-94CC-208049E2B5F8}"/>
          </ac:grpSpMkLst>
        </pc:grpChg>
        <pc:picChg chg="add del">
          <ac:chgData name="Gino Chénard" userId="d9050675c6efdedb" providerId="LiveId" clId="{7BD6722C-41F9-454D-B394-C1CB82CCA49A}" dt="2017-11-29T18:43:59.582" v="1340" actId="1076"/>
          <ac:picMkLst>
            <pc:docMk/>
            <pc:sldMk cId="0" sldId="329"/>
            <ac:picMk id="3" creationId="{E9365B96-9727-435B-9F9D-F7DF1C18FFCE}"/>
          </ac:picMkLst>
        </pc:picChg>
        <pc:picChg chg="add mod">
          <ac:chgData name="Gino Chénard" userId="d9050675c6efdedb" providerId="LiveId" clId="{7BD6722C-41F9-454D-B394-C1CB82CCA49A}" dt="2017-11-29T18:46:51.090" v="1367" actId="164"/>
          <ac:picMkLst>
            <pc:docMk/>
            <pc:sldMk cId="0" sldId="329"/>
            <ac:picMk id="5" creationId="{34E16342-1E7D-4B17-9F90-1A97EC1FB302}"/>
          </ac:picMkLst>
        </pc:picChg>
        <pc:picChg chg="add mod">
          <ac:chgData name="Gino Chénard" userId="d9050675c6efdedb" providerId="LiveId" clId="{7BD6722C-41F9-454D-B394-C1CB82CCA49A}" dt="2017-11-29T18:46:51.090" v="1367" actId="164"/>
          <ac:picMkLst>
            <pc:docMk/>
            <pc:sldMk cId="0" sldId="329"/>
            <ac:picMk id="7" creationId="{CE68445B-A5E7-45A6-AD29-3952D9DC3307}"/>
          </ac:picMkLst>
        </pc:picChg>
        <pc:picChg chg="add mod modCrop">
          <ac:chgData name="Gino Chénard" userId="d9050675c6efdedb" providerId="LiveId" clId="{7BD6722C-41F9-454D-B394-C1CB82CCA49A}" dt="2017-11-29T18:52:06.805" v="1390" actId="732"/>
          <ac:picMkLst>
            <pc:docMk/>
            <pc:sldMk cId="0" sldId="329"/>
            <ac:picMk id="9" creationId="{9E81FCC2-5DE6-4CED-B936-A05D4E6ED943}"/>
          </ac:picMkLst>
        </pc:picChg>
        <pc:picChg chg="add mod ord">
          <ac:chgData name="Gino Chénard" userId="d9050675c6efdedb" providerId="LiveId" clId="{7BD6722C-41F9-454D-B394-C1CB82CCA49A}" dt="2017-11-29T18:45:25.536" v="1350" actId="571"/>
          <ac:picMkLst>
            <pc:docMk/>
            <pc:sldMk cId="0" sldId="329"/>
            <ac:picMk id="12" creationId="{2959E196-6E2C-4009-8C90-C45AEE849DD1}"/>
          </ac:picMkLst>
        </pc:picChg>
      </pc:sldChg>
      <pc:sldChg chg="addSp delSp modSp">
        <pc:chgData name="Gino Chénard" userId="d9050675c6efdedb" providerId="LiveId" clId="{7BD6722C-41F9-454D-B394-C1CB82CCA49A}" dt="2017-11-30T00:34:43.738" v="2342" actId="14100"/>
        <pc:sldMkLst>
          <pc:docMk/>
          <pc:sldMk cId="0" sldId="330"/>
        </pc:sldMkLst>
        <pc:spChg chg="mod">
          <ac:chgData name="Gino Chénard" userId="d9050675c6efdedb" providerId="LiveId" clId="{7BD6722C-41F9-454D-B394-C1CB82CCA49A}" dt="2017-11-29T19:05:23.410" v="1843" actId="20577"/>
          <ac:spMkLst>
            <pc:docMk/>
            <pc:sldMk cId="0" sldId="330"/>
            <ac:spMk id="2" creationId="{140329BF-A298-4544-97E0-6F7667FE5A7C}"/>
          </ac:spMkLst>
        </pc:spChg>
        <pc:spChg chg="add del">
          <ac:chgData name="Gino Chénard" userId="d9050675c6efdedb" providerId="LiveId" clId="{7BD6722C-41F9-454D-B394-C1CB82CCA49A}" dt="2017-11-29T18:52:27.619" v="1395" actId="14100"/>
          <ac:spMkLst>
            <pc:docMk/>
            <pc:sldMk cId="0" sldId="330"/>
            <ac:spMk id="3" creationId="{496841BE-4755-41EA-BC54-74D18A7BCB43}"/>
          </ac:spMkLst>
        </pc:spChg>
        <pc:spChg chg="mod">
          <ac:chgData name="Gino Chénard" userId="d9050675c6efdedb" providerId="LiveId" clId="{7BD6722C-41F9-454D-B394-C1CB82CCA49A}" dt="2017-11-29T18:54:16.783" v="1411" actId="404"/>
          <ac:spMkLst>
            <pc:docMk/>
            <pc:sldMk cId="0" sldId="330"/>
            <ac:spMk id="18436" creationId="{00000000-0000-0000-0000-000000000000}"/>
          </ac:spMkLst>
        </pc:spChg>
        <pc:picChg chg="add mod">
          <ac:chgData name="Gino Chénard" userId="d9050675c6efdedb" providerId="LiveId" clId="{7BD6722C-41F9-454D-B394-C1CB82CCA49A}" dt="2017-11-30T00:34:43.738" v="2342" actId="14100"/>
          <ac:picMkLst>
            <pc:docMk/>
            <pc:sldMk cId="0" sldId="330"/>
            <ac:picMk id="5" creationId="{436BAC4F-FBD1-446D-81BB-ED73D9E501EE}"/>
          </ac:picMkLst>
        </pc:picChg>
        <pc:picChg chg="add mod">
          <ac:chgData name="Gino Chénard" userId="d9050675c6efdedb" providerId="LiveId" clId="{7BD6722C-41F9-454D-B394-C1CB82CCA49A}" dt="2017-11-30T00:34:38.751" v="2340" actId="1076"/>
          <ac:picMkLst>
            <pc:docMk/>
            <pc:sldMk cId="0" sldId="330"/>
            <ac:picMk id="7" creationId="{F252CA74-AF83-4FE2-9EEA-B3BE83706132}"/>
          </ac:picMkLst>
        </pc:picChg>
      </pc:sldChg>
      <pc:sldChg chg="addSp modSp">
        <pc:chgData name="Gino Chénard" userId="d9050675c6efdedb" providerId="LiveId" clId="{7BD6722C-41F9-454D-B394-C1CB82CCA49A}" dt="2017-11-30T16:35:15.403" v="3336" actId="20577"/>
        <pc:sldMkLst>
          <pc:docMk/>
          <pc:sldMk cId="0" sldId="331"/>
        </pc:sldMkLst>
        <pc:spChg chg="mod">
          <ac:chgData name="Gino Chénard" userId="d9050675c6efdedb" providerId="LiveId" clId="{7BD6722C-41F9-454D-B394-C1CB82CCA49A}" dt="2017-11-29T19:14:00.492" v="1999" actId="20577"/>
          <ac:spMkLst>
            <pc:docMk/>
            <pc:sldMk cId="0" sldId="331"/>
            <ac:spMk id="2" creationId="{628F0965-A354-45A4-B54D-153C2970B03A}"/>
          </ac:spMkLst>
        </pc:spChg>
        <pc:spChg chg="mod">
          <ac:chgData name="Gino Chénard" userId="d9050675c6efdedb" providerId="LiveId" clId="{7BD6722C-41F9-454D-B394-C1CB82CCA49A}" dt="2017-11-30T16:35:15.403" v="3336" actId="20577"/>
          <ac:spMkLst>
            <pc:docMk/>
            <pc:sldMk cId="0" sldId="331"/>
            <ac:spMk id="19460" creationId="{00000000-0000-0000-0000-000000000000}"/>
          </ac:spMkLst>
        </pc:spChg>
        <pc:picChg chg="add mod">
          <ac:chgData name="Gino Chénard" userId="d9050675c6efdedb" providerId="LiveId" clId="{7BD6722C-41F9-454D-B394-C1CB82CCA49A}" dt="2017-11-29T19:14:07.045" v="2001" actId="1076"/>
          <ac:picMkLst>
            <pc:docMk/>
            <pc:sldMk cId="0" sldId="331"/>
            <ac:picMk id="4" creationId="{0E55C5CF-8106-4AF6-9030-F36082C232B3}"/>
          </ac:picMkLst>
        </pc:picChg>
      </pc:sldChg>
      <pc:sldChg chg="addSp delSp modSp">
        <pc:chgData name="Gino Chénard" userId="d9050675c6efdedb" providerId="LiveId" clId="{7BD6722C-41F9-454D-B394-C1CB82CCA49A}" dt="2017-11-29T19:25:36.925" v="2335" actId="1076"/>
        <pc:sldMkLst>
          <pc:docMk/>
          <pc:sldMk cId="0" sldId="332"/>
        </pc:sldMkLst>
        <pc:spChg chg="mod">
          <ac:chgData name="Gino Chénard" userId="d9050675c6efdedb" providerId="LiveId" clId="{7BD6722C-41F9-454D-B394-C1CB82CCA49A}" dt="2017-11-29T19:25:00.405" v="2331" actId="6549"/>
          <ac:spMkLst>
            <pc:docMk/>
            <pc:sldMk cId="0" sldId="332"/>
            <ac:spMk id="2" creationId="{A4055956-B6EE-4135-9257-9D01FD298AFB}"/>
          </ac:spMkLst>
        </pc:spChg>
        <pc:spChg chg="add del mod">
          <ac:chgData name="Gino Chénard" userId="d9050675c6efdedb" providerId="LiveId" clId="{7BD6722C-41F9-454D-B394-C1CB82CCA49A}" dt="2017-11-29T19:25:25.644" v="2332" actId="478"/>
          <ac:spMkLst>
            <pc:docMk/>
            <pc:sldMk cId="0" sldId="332"/>
            <ac:spMk id="11" creationId="{E1ABEAFD-E71A-401B-A38F-A7A7AB55CADE}"/>
          </ac:spMkLst>
        </pc:spChg>
        <pc:spChg chg="mod">
          <ac:chgData name="Gino Chénard" userId="d9050675c6efdedb" providerId="LiveId" clId="{7BD6722C-41F9-454D-B394-C1CB82CCA49A}" dt="2017-11-29T19:21:00.322" v="2135" actId="20577"/>
          <ac:spMkLst>
            <pc:docMk/>
            <pc:sldMk cId="0" sldId="332"/>
            <ac:spMk id="20484" creationId="{00000000-0000-0000-0000-000000000000}"/>
          </ac:spMkLst>
        </pc:spChg>
        <pc:picChg chg="add mod">
          <ac:chgData name="Gino Chénard" userId="d9050675c6efdedb" providerId="LiveId" clId="{7BD6722C-41F9-454D-B394-C1CB82CCA49A}" dt="2017-11-29T19:25:36.925" v="2335" actId="1076"/>
          <ac:picMkLst>
            <pc:docMk/>
            <pc:sldMk cId="0" sldId="332"/>
            <ac:picMk id="4" creationId="{42AF1679-6455-465B-8BA2-07465EB0864F}"/>
          </ac:picMkLst>
        </pc:picChg>
      </pc:sldChg>
      <pc:sldChg chg="addSp modSp">
        <pc:chgData name="Gino Chénard" userId="d9050675c6efdedb" providerId="LiveId" clId="{7BD6722C-41F9-454D-B394-C1CB82CCA49A}" dt="2017-11-30T16:35:09.966" v="3335" actId="20577"/>
        <pc:sldMkLst>
          <pc:docMk/>
          <pc:sldMk cId="0" sldId="333"/>
        </pc:sldMkLst>
        <pc:spChg chg="mod">
          <ac:chgData name="Gino Chénard" userId="d9050675c6efdedb" providerId="LiveId" clId="{7BD6722C-41F9-454D-B394-C1CB82CCA49A}" dt="2017-11-30T15:25:25.941" v="2502" actId="6549"/>
          <ac:spMkLst>
            <pc:docMk/>
            <pc:sldMk cId="0" sldId="333"/>
            <ac:spMk id="2" creationId="{36C819E2-AF6E-496A-9488-239C71C5358A}"/>
          </ac:spMkLst>
        </pc:spChg>
        <pc:spChg chg="mod">
          <ac:chgData name="Gino Chénard" userId="d9050675c6efdedb" providerId="LiveId" clId="{7BD6722C-41F9-454D-B394-C1CB82CCA49A}" dt="2017-11-30T16:35:09.966" v="3335" actId="20577"/>
          <ac:spMkLst>
            <pc:docMk/>
            <pc:sldMk cId="0" sldId="333"/>
            <ac:spMk id="21508" creationId="{00000000-0000-0000-0000-000000000000}"/>
          </ac:spMkLst>
        </pc:spChg>
        <pc:picChg chg="add mod">
          <ac:chgData name="Gino Chénard" userId="d9050675c6efdedb" providerId="LiveId" clId="{7BD6722C-41F9-454D-B394-C1CB82CCA49A}" dt="2017-11-30T15:25:34.450" v="2504" actId="1076"/>
          <ac:picMkLst>
            <pc:docMk/>
            <pc:sldMk cId="0" sldId="333"/>
            <ac:picMk id="4" creationId="{6820A7B4-599B-4E9D-BBC8-9ABBFFD92598}"/>
          </ac:picMkLst>
        </pc:picChg>
      </pc:sldChg>
      <pc:sldChg chg="addSp modSp">
        <pc:chgData name="Gino Chénard" userId="d9050675c6efdedb" providerId="LiveId" clId="{7BD6722C-41F9-454D-B394-C1CB82CCA49A}" dt="2017-11-30T15:34:49.690" v="2695" actId="1076"/>
        <pc:sldMkLst>
          <pc:docMk/>
          <pc:sldMk cId="0" sldId="334"/>
        </pc:sldMkLst>
        <pc:spChg chg="mod">
          <ac:chgData name="Gino Chénard" userId="d9050675c6efdedb" providerId="LiveId" clId="{7BD6722C-41F9-454D-B394-C1CB82CCA49A}" dt="2017-11-30T15:33:49.701" v="2692" actId="20577"/>
          <ac:spMkLst>
            <pc:docMk/>
            <pc:sldMk cId="0" sldId="334"/>
            <ac:spMk id="2" creationId="{69C799D9-DD1F-4996-B790-F5AA76D9BF7E}"/>
          </ac:spMkLst>
        </pc:spChg>
        <pc:spChg chg="mod">
          <ac:chgData name="Gino Chénard" userId="d9050675c6efdedb" providerId="LiveId" clId="{7BD6722C-41F9-454D-B394-C1CB82CCA49A}" dt="2017-11-30T15:32:17.968" v="2642" actId="20577"/>
          <ac:spMkLst>
            <pc:docMk/>
            <pc:sldMk cId="0" sldId="334"/>
            <ac:spMk id="22532" creationId="{00000000-0000-0000-0000-000000000000}"/>
          </ac:spMkLst>
        </pc:spChg>
        <pc:picChg chg="add mod">
          <ac:chgData name="Gino Chénard" userId="d9050675c6efdedb" providerId="LiveId" clId="{7BD6722C-41F9-454D-B394-C1CB82CCA49A}" dt="2017-11-30T15:34:49.690" v="2695" actId="1076"/>
          <ac:picMkLst>
            <pc:docMk/>
            <pc:sldMk cId="0" sldId="334"/>
            <ac:picMk id="4" creationId="{8CF1D033-C35B-4B38-A6FF-87D48F9456BA}"/>
          </ac:picMkLst>
        </pc:picChg>
      </pc:sldChg>
      <pc:sldChg chg="addSp delSp modSp">
        <pc:chgData name="Gino Chénard" userId="d9050675c6efdedb" providerId="LiveId" clId="{7BD6722C-41F9-454D-B394-C1CB82CCA49A}" dt="2017-11-30T18:02:51.354" v="3552" actId="1076"/>
        <pc:sldMkLst>
          <pc:docMk/>
          <pc:sldMk cId="0" sldId="335"/>
        </pc:sldMkLst>
        <pc:spChg chg="mod">
          <ac:chgData name="Gino Chénard" userId="d9050675c6efdedb" providerId="LiveId" clId="{7BD6722C-41F9-454D-B394-C1CB82CCA49A}" dt="2017-11-30T16:19:20.055" v="2895" actId="404"/>
          <ac:spMkLst>
            <pc:docMk/>
            <pc:sldMk cId="0" sldId="335"/>
            <ac:spMk id="2" creationId="{3851E092-57EC-4C62-9045-6947206FAF91}"/>
          </ac:spMkLst>
        </pc:spChg>
        <pc:spChg chg="mod">
          <ac:chgData name="Gino Chénard" userId="d9050675c6efdedb" providerId="LiveId" clId="{7BD6722C-41F9-454D-B394-C1CB82CCA49A}" dt="2017-11-30T16:34:58.528" v="3333" actId="20577"/>
          <ac:spMkLst>
            <pc:docMk/>
            <pc:sldMk cId="0" sldId="335"/>
            <ac:spMk id="23556" creationId="{00000000-0000-0000-0000-000000000000}"/>
          </ac:spMkLst>
        </pc:spChg>
        <pc:picChg chg="add del mod">
          <ac:chgData name="Gino Chénard" userId="d9050675c6efdedb" providerId="LiveId" clId="{7BD6722C-41F9-454D-B394-C1CB82CCA49A}" dt="2017-11-30T16:17:19.629" v="2814" actId="478"/>
          <ac:picMkLst>
            <pc:docMk/>
            <pc:sldMk cId="0" sldId="335"/>
            <ac:picMk id="4" creationId="{7873D6B3-77B7-41B0-A9FB-2615990D0794}"/>
          </ac:picMkLst>
        </pc:picChg>
        <pc:picChg chg="add mod">
          <ac:chgData name="Gino Chénard" userId="d9050675c6efdedb" providerId="LiveId" clId="{7BD6722C-41F9-454D-B394-C1CB82CCA49A}" dt="2017-11-30T18:02:51.354" v="3552" actId="1076"/>
          <ac:picMkLst>
            <pc:docMk/>
            <pc:sldMk cId="0" sldId="335"/>
            <ac:picMk id="6" creationId="{35A32635-694A-443A-B0E2-683B1F449B78}"/>
          </ac:picMkLst>
        </pc:picChg>
      </pc:sldChg>
      <pc:sldChg chg="addSp modSp">
        <pc:chgData name="Gino Chénard" userId="d9050675c6efdedb" providerId="LiveId" clId="{7BD6722C-41F9-454D-B394-C1CB82CCA49A}" dt="2017-11-30T16:34:53.455" v="3332" actId="20577"/>
        <pc:sldMkLst>
          <pc:docMk/>
          <pc:sldMk cId="0" sldId="336"/>
        </pc:sldMkLst>
        <pc:spChg chg="mod">
          <ac:chgData name="Gino Chénard" userId="d9050675c6efdedb" providerId="LiveId" clId="{7BD6722C-41F9-454D-B394-C1CB82CCA49A}" dt="2017-11-30T16:30:44.961" v="3282" actId="27636"/>
          <ac:spMkLst>
            <pc:docMk/>
            <pc:sldMk cId="0" sldId="336"/>
            <ac:spMk id="2" creationId="{28DCAE00-6B44-4558-89AE-4E106F855CBE}"/>
          </ac:spMkLst>
        </pc:spChg>
        <pc:spChg chg="mod">
          <ac:chgData name="Gino Chénard" userId="d9050675c6efdedb" providerId="LiveId" clId="{7BD6722C-41F9-454D-B394-C1CB82CCA49A}" dt="2017-11-30T16:34:53.455" v="3332" actId="20577"/>
          <ac:spMkLst>
            <pc:docMk/>
            <pc:sldMk cId="0" sldId="336"/>
            <ac:spMk id="24580" creationId="{00000000-0000-0000-0000-000000000000}"/>
          </ac:spMkLst>
        </pc:spChg>
        <pc:picChg chg="add mod">
          <ac:chgData name="Gino Chénard" userId="d9050675c6efdedb" providerId="LiveId" clId="{7BD6722C-41F9-454D-B394-C1CB82CCA49A}" dt="2017-11-30T16:30:48.323" v="3283" actId="1076"/>
          <ac:picMkLst>
            <pc:docMk/>
            <pc:sldMk cId="0" sldId="336"/>
            <ac:picMk id="4" creationId="{F6969BF1-323F-4401-B57C-1CA0071DF2F0}"/>
          </ac:picMkLst>
        </pc:picChg>
      </pc:sldChg>
      <pc:sldChg chg="addSp modSp">
        <pc:chgData name="Gino Chénard" userId="d9050675c6efdedb" providerId="LiveId" clId="{7BD6722C-41F9-454D-B394-C1CB82CCA49A}" dt="2017-11-30T16:34:49.657" v="3331" actId="20577"/>
        <pc:sldMkLst>
          <pc:docMk/>
          <pc:sldMk cId="0" sldId="337"/>
        </pc:sldMkLst>
        <pc:spChg chg="mod">
          <ac:chgData name="Gino Chénard" userId="d9050675c6efdedb" providerId="LiveId" clId="{7BD6722C-41F9-454D-B394-C1CB82CCA49A}" dt="2017-11-30T16:33:57.142" v="3321" actId="20577"/>
          <ac:spMkLst>
            <pc:docMk/>
            <pc:sldMk cId="0" sldId="337"/>
            <ac:spMk id="2" creationId="{4F9EA18A-459B-48EE-99B7-3035A482012A}"/>
          </ac:spMkLst>
        </pc:spChg>
        <pc:spChg chg="mod">
          <ac:chgData name="Gino Chénard" userId="d9050675c6efdedb" providerId="LiveId" clId="{7BD6722C-41F9-454D-B394-C1CB82CCA49A}" dt="2017-11-30T16:34:49.657" v="3331" actId="20577"/>
          <ac:spMkLst>
            <pc:docMk/>
            <pc:sldMk cId="0" sldId="337"/>
            <ac:spMk id="25604" creationId="{00000000-0000-0000-0000-000000000000}"/>
          </ac:spMkLst>
        </pc:spChg>
        <pc:picChg chg="add mod">
          <ac:chgData name="Gino Chénard" userId="d9050675c6efdedb" providerId="LiveId" clId="{7BD6722C-41F9-454D-B394-C1CB82CCA49A}" dt="2017-11-30T16:33:38.946" v="3310" actId="1076"/>
          <ac:picMkLst>
            <pc:docMk/>
            <pc:sldMk cId="0" sldId="337"/>
            <ac:picMk id="4" creationId="{35F110D6-D6E7-4BA9-827D-89FE8D42C148}"/>
          </ac:picMkLst>
        </pc:picChg>
      </pc:sldChg>
      <pc:sldChg chg="addSp modSp">
        <pc:chgData name="Gino Chénard" userId="d9050675c6efdedb" providerId="LiveId" clId="{7BD6722C-41F9-454D-B394-C1CB82CCA49A}" dt="2017-11-30T17:57:13.650" v="3392" actId="1076"/>
        <pc:sldMkLst>
          <pc:docMk/>
          <pc:sldMk cId="0" sldId="338"/>
        </pc:sldMkLst>
        <pc:spChg chg="mod">
          <ac:chgData name="Gino Chénard" userId="d9050675c6efdedb" providerId="LiveId" clId="{7BD6722C-41F9-454D-B394-C1CB82CCA49A}" dt="2017-11-30T17:56:48.800" v="3389" actId="6549"/>
          <ac:spMkLst>
            <pc:docMk/>
            <pc:sldMk cId="0" sldId="338"/>
            <ac:spMk id="2" creationId="{C260BB7E-8956-4E8B-BF8B-31A76A0A4A26}"/>
          </ac:spMkLst>
        </pc:spChg>
        <pc:spChg chg="mod">
          <ac:chgData name="Gino Chénard" userId="d9050675c6efdedb" providerId="LiveId" clId="{7BD6722C-41F9-454D-B394-C1CB82CCA49A}" dt="2017-11-30T16:34:44.615" v="3330" actId="313"/>
          <ac:spMkLst>
            <pc:docMk/>
            <pc:sldMk cId="0" sldId="338"/>
            <ac:spMk id="26628" creationId="{00000000-0000-0000-0000-000000000000}"/>
          </ac:spMkLst>
        </pc:spChg>
        <pc:picChg chg="add mod">
          <ac:chgData name="Gino Chénard" userId="d9050675c6efdedb" providerId="LiveId" clId="{7BD6722C-41F9-454D-B394-C1CB82CCA49A}" dt="2017-11-30T17:57:13.650" v="3392" actId="1076"/>
          <ac:picMkLst>
            <pc:docMk/>
            <pc:sldMk cId="0" sldId="338"/>
            <ac:picMk id="4" creationId="{2D3867A8-9640-437B-9643-870B46A60F58}"/>
          </ac:picMkLst>
        </pc:picChg>
      </pc:sldChg>
      <pc:sldChg chg="addSp modSp">
        <pc:chgData name="Gino Chénard" userId="d9050675c6efdedb" providerId="LiveId" clId="{7BD6722C-41F9-454D-B394-C1CB82CCA49A}" dt="2017-11-30T18:11:50.250" v="3755" actId="1076"/>
        <pc:sldMkLst>
          <pc:docMk/>
          <pc:sldMk cId="3132142326" sldId="339"/>
        </pc:sldMkLst>
        <pc:spChg chg="mod">
          <ac:chgData name="Gino Chénard" userId="d9050675c6efdedb" providerId="LiveId" clId="{7BD6722C-41F9-454D-B394-C1CB82CCA49A}" dt="2017-11-30T18:11:04.082" v="3752" actId="20577"/>
          <ac:spMkLst>
            <pc:docMk/>
            <pc:sldMk cId="3132142326" sldId="339"/>
            <ac:spMk id="2" creationId="{F7465CE7-9787-44F9-8292-EAACCA9FB01B}"/>
          </ac:spMkLst>
        </pc:spChg>
        <pc:spChg chg="mod">
          <ac:chgData name="Gino Chénard" userId="d9050675c6efdedb" providerId="LiveId" clId="{7BD6722C-41F9-454D-B394-C1CB82CCA49A}" dt="2017-11-30T18:07:51.161" v="3641" actId="1076"/>
          <ac:spMkLst>
            <pc:docMk/>
            <pc:sldMk cId="3132142326" sldId="339"/>
            <ac:spMk id="5124" creationId="{00000000-0000-0000-0000-000000000000}"/>
          </ac:spMkLst>
        </pc:spChg>
        <pc:picChg chg="add mod">
          <ac:chgData name="Gino Chénard" userId="d9050675c6efdedb" providerId="LiveId" clId="{7BD6722C-41F9-454D-B394-C1CB82CCA49A}" dt="2017-11-30T18:11:50.250" v="3755" actId="1076"/>
          <ac:picMkLst>
            <pc:docMk/>
            <pc:sldMk cId="3132142326" sldId="339"/>
            <ac:picMk id="4" creationId="{CFFD533C-092F-48CC-9F22-84A667504076}"/>
          </ac:picMkLst>
        </pc:picChg>
      </pc:sldChg>
      <pc:sldChg chg="addSp modSp">
        <pc:chgData name="Gino Chénard" userId="d9050675c6efdedb" providerId="LiveId" clId="{7BD6722C-41F9-454D-B394-C1CB82CCA49A}" dt="2017-11-30T18:14:38.084" v="3884" actId="1076"/>
        <pc:sldMkLst>
          <pc:docMk/>
          <pc:sldMk cId="2299755872" sldId="340"/>
        </pc:sldMkLst>
        <pc:spChg chg="mod">
          <ac:chgData name="Gino Chénard" userId="d9050675c6efdedb" providerId="LiveId" clId="{7BD6722C-41F9-454D-B394-C1CB82CCA49A}" dt="2017-11-30T18:14:30.235" v="3882" actId="14100"/>
          <ac:spMkLst>
            <pc:docMk/>
            <pc:sldMk cId="2299755872" sldId="340"/>
            <ac:spMk id="2" creationId="{B8579B45-A82E-41CD-8F9F-D262F01F2913}"/>
          </ac:spMkLst>
        </pc:spChg>
        <pc:spChg chg="mod">
          <ac:chgData name="Gino Chénard" userId="d9050675c6efdedb" providerId="LiveId" clId="{7BD6722C-41F9-454D-B394-C1CB82CCA49A}" dt="2017-11-30T18:12:15.049" v="3759" actId="1076"/>
          <ac:spMkLst>
            <pc:docMk/>
            <pc:sldMk cId="2299755872" sldId="340"/>
            <ac:spMk id="6148" creationId="{00000000-0000-0000-0000-000000000000}"/>
          </ac:spMkLst>
        </pc:spChg>
        <pc:picChg chg="add mod">
          <ac:chgData name="Gino Chénard" userId="d9050675c6efdedb" providerId="LiveId" clId="{7BD6722C-41F9-454D-B394-C1CB82CCA49A}" dt="2017-11-30T18:14:38.084" v="3884" actId="1076"/>
          <ac:picMkLst>
            <pc:docMk/>
            <pc:sldMk cId="2299755872" sldId="340"/>
            <ac:picMk id="4" creationId="{D15025DB-E7F2-40DB-B5D8-B8D792A49527}"/>
          </ac:picMkLst>
        </pc:picChg>
      </pc:sldChg>
      <pc:sldChg chg="addSp modSp">
        <pc:chgData name="Gino Chénard" userId="d9050675c6efdedb" providerId="LiveId" clId="{7BD6722C-41F9-454D-B394-C1CB82CCA49A}" dt="2017-11-30T18:24:25.347" v="3960" actId="1076"/>
        <pc:sldMkLst>
          <pc:docMk/>
          <pc:sldMk cId="2180495583" sldId="341"/>
        </pc:sldMkLst>
        <pc:spChg chg="mod">
          <ac:chgData name="Gino Chénard" userId="d9050675c6efdedb" providerId="LiveId" clId="{7BD6722C-41F9-454D-B394-C1CB82CCA49A}" dt="2017-11-30T18:24:16.077" v="3956" actId="20577"/>
          <ac:spMkLst>
            <pc:docMk/>
            <pc:sldMk cId="2180495583" sldId="341"/>
            <ac:spMk id="2" creationId="{EAE30E99-8F84-48CD-8B28-E9E535F609C7}"/>
          </ac:spMkLst>
        </pc:spChg>
        <pc:spChg chg="mod">
          <ac:chgData name="Gino Chénard" userId="d9050675c6efdedb" providerId="LiveId" clId="{7BD6722C-41F9-454D-B394-C1CB82CCA49A}" dt="2017-11-30T18:19:57.601" v="3909" actId="20577"/>
          <ac:spMkLst>
            <pc:docMk/>
            <pc:sldMk cId="2180495583" sldId="341"/>
            <ac:spMk id="7172" creationId="{00000000-0000-0000-0000-000000000000}"/>
          </ac:spMkLst>
        </pc:spChg>
        <pc:picChg chg="add mod">
          <ac:chgData name="Gino Chénard" userId="d9050675c6efdedb" providerId="LiveId" clId="{7BD6722C-41F9-454D-B394-C1CB82CCA49A}" dt="2017-11-30T18:24:25.347" v="3960" actId="1076"/>
          <ac:picMkLst>
            <pc:docMk/>
            <pc:sldMk cId="2180495583" sldId="341"/>
            <ac:picMk id="6" creationId="{F5ED206B-A4B4-4233-9B65-406F8B7F111C}"/>
          </ac:picMkLst>
        </pc:picChg>
      </pc:sldChg>
      <pc:sldChg chg="addSp delSp modSp">
        <pc:chgData name="Gino Chénard" userId="d9050675c6efdedb" providerId="LiveId" clId="{7BD6722C-41F9-454D-B394-C1CB82CCA49A}" dt="2017-11-30T18:26:53.339" v="3989" actId="1076"/>
        <pc:sldMkLst>
          <pc:docMk/>
          <pc:sldMk cId="3449444742" sldId="342"/>
        </pc:sldMkLst>
        <pc:spChg chg="mod">
          <ac:chgData name="Gino Chénard" userId="d9050675c6efdedb" providerId="LiveId" clId="{7BD6722C-41F9-454D-B394-C1CB82CCA49A}" dt="2017-11-30T18:26:14.197" v="3986" actId="15"/>
          <ac:spMkLst>
            <pc:docMk/>
            <pc:sldMk cId="3449444742" sldId="342"/>
            <ac:spMk id="2" creationId="{8B86135C-AEC3-415E-86B9-1FE105AABE00}"/>
          </ac:spMkLst>
        </pc:spChg>
        <pc:spChg chg="mod">
          <ac:chgData name="Gino Chénard" userId="d9050675c6efdedb" providerId="LiveId" clId="{7BD6722C-41F9-454D-B394-C1CB82CCA49A}" dt="2017-11-30T18:20:34.835" v="3919" actId="1076"/>
          <ac:spMkLst>
            <pc:docMk/>
            <pc:sldMk cId="3449444742" sldId="342"/>
            <ac:spMk id="8196" creationId="{00000000-0000-0000-0000-000000000000}"/>
          </ac:spMkLst>
        </pc:spChg>
        <pc:picChg chg="add del mod">
          <ac:chgData name="Gino Chénard" userId="d9050675c6efdedb" providerId="LiveId" clId="{7BD6722C-41F9-454D-B394-C1CB82CCA49A}" dt="2017-11-30T18:21:24.970" v="3924" actId="1076"/>
          <ac:picMkLst>
            <pc:docMk/>
            <pc:sldMk cId="3449444742" sldId="342"/>
            <ac:picMk id="4" creationId="{41759309-F129-4B43-8D93-74BCC4426FB0}"/>
          </ac:picMkLst>
        </pc:picChg>
        <pc:picChg chg="add mod">
          <ac:chgData name="Gino Chénard" userId="d9050675c6efdedb" providerId="LiveId" clId="{7BD6722C-41F9-454D-B394-C1CB82CCA49A}" dt="2017-11-30T18:26:53.339" v="3989" actId="1076"/>
          <ac:picMkLst>
            <pc:docMk/>
            <pc:sldMk cId="3449444742" sldId="342"/>
            <ac:picMk id="6" creationId="{C3380982-B94D-46AF-BAEF-F978070CDC58}"/>
          </ac:picMkLst>
        </pc:picChg>
      </pc:sldChg>
      <pc:sldChg chg="addSp delSp modSp ord">
        <pc:chgData name="Gino Chénard" userId="d9050675c6efdedb" providerId="LiveId" clId="{7BD6722C-41F9-454D-B394-C1CB82CCA49A}" dt="2017-11-30T18:33:37.179" v="4069" actId="1076"/>
        <pc:sldMkLst>
          <pc:docMk/>
          <pc:sldMk cId="2925136987" sldId="343"/>
        </pc:sldMkLst>
        <pc:spChg chg="mod">
          <ac:chgData name="Gino Chénard" userId="d9050675c6efdedb" providerId="LiveId" clId="{7BD6722C-41F9-454D-B394-C1CB82CCA49A}" dt="2017-11-30T18:33:29.777" v="4066" actId="6549"/>
          <ac:spMkLst>
            <pc:docMk/>
            <pc:sldMk cId="2925136987" sldId="343"/>
            <ac:spMk id="2" creationId="{6158F775-69F5-4C3B-BE97-62DD71430891}"/>
          </ac:spMkLst>
        </pc:spChg>
        <pc:spChg chg="mod">
          <ac:chgData name="Gino Chénard" userId="d9050675c6efdedb" providerId="LiveId" clId="{7BD6722C-41F9-454D-B394-C1CB82CCA49A}" dt="2017-11-30T18:27:47.322" v="4001" actId="313"/>
          <ac:spMkLst>
            <pc:docMk/>
            <pc:sldMk cId="2925136987" sldId="343"/>
            <ac:spMk id="9220" creationId="{00000000-0000-0000-0000-000000000000}"/>
          </ac:spMkLst>
        </pc:spChg>
        <pc:picChg chg="add del mod">
          <ac:chgData name="Gino Chénard" userId="d9050675c6efdedb" providerId="LiveId" clId="{7BD6722C-41F9-454D-B394-C1CB82CCA49A}" dt="2017-11-30T18:30:31.633" v="4019" actId="478"/>
          <ac:picMkLst>
            <pc:docMk/>
            <pc:sldMk cId="2925136987" sldId="343"/>
            <ac:picMk id="4" creationId="{5D98107D-4B2C-43A4-9E63-3B8D647F25D0}"/>
          </ac:picMkLst>
        </pc:picChg>
        <pc:picChg chg="add del mod">
          <ac:chgData name="Gino Chénard" userId="d9050675c6efdedb" providerId="LiveId" clId="{7BD6722C-41F9-454D-B394-C1CB82CCA49A}" dt="2017-11-30T18:30:25.457" v="4016" actId="1076"/>
          <ac:picMkLst>
            <pc:docMk/>
            <pc:sldMk cId="2925136987" sldId="343"/>
            <ac:picMk id="6" creationId="{6D75DD49-A9F6-4AF9-9613-348A6B6E4CA5}"/>
          </ac:picMkLst>
        </pc:picChg>
        <pc:picChg chg="add mod">
          <ac:chgData name="Gino Chénard" userId="d9050675c6efdedb" providerId="LiveId" clId="{7BD6722C-41F9-454D-B394-C1CB82CCA49A}" dt="2017-11-30T18:33:37.179" v="4069" actId="1076"/>
          <ac:picMkLst>
            <pc:docMk/>
            <pc:sldMk cId="2925136987" sldId="343"/>
            <ac:picMk id="8" creationId="{83DA2C4E-54D8-49AC-A18E-BBF79D0F5E75}"/>
          </ac:picMkLst>
        </pc:picChg>
      </pc:sldChg>
      <pc:sldChg chg="addSp modSp">
        <pc:chgData name="Gino Chénard" userId="d9050675c6efdedb" providerId="LiveId" clId="{7BD6722C-41F9-454D-B394-C1CB82CCA49A}" dt="2017-11-30T18:41:45.238" v="4228" actId="6549"/>
        <pc:sldMkLst>
          <pc:docMk/>
          <pc:sldMk cId="1772510203" sldId="344"/>
        </pc:sldMkLst>
        <pc:spChg chg="mod">
          <ac:chgData name="Gino Chénard" userId="d9050675c6efdedb" providerId="LiveId" clId="{7BD6722C-41F9-454D-B394-C1CB82CCA49A}" dt="2017-11-30T18:41:45.238" v="4228" actId="6549"/>
          <ac:spMkLst>
            <pc:docMk/>
            <pc:sldMk cId="1772510203" sldId="344"/>
            <ac:spMk id="2" creationId="{C03D6A35-BAC9-4888-97C5-2860C9622643}"/>
          </ac:spMkLst>
        </pc:spChg>
        <pc:spChg chg="mod">
          <ac:chgData name="Gino Chénard" userId="d9050675c6efdedb" providerId="LiveId" clId="{7BD6722C-41F9-454D-B394-C1CB82CCA49A}" dt="2017-11-30T18:39:10.806" v="4194" actId="20577"/>
          <ac:spMkLst>
            <pc:docMk/>
            <pc:sldMk cId="1772510203" sldId="344"/>
            <ac:spMk id="5124" creationId="{00000000-0000-0000-0000-000000000000}"/>
          </ac:spMkLst>
        </pc:spChg>
        <pc:picChg chg="add mod">
          <ac:chgData name="Gino Chénard" userId="d9050675c6efdedb" providerId="LiveId" clId="{7BD6722C-41F9-454D-B394-C1CB82CCA49A}" dt="2017-11-30T18:41:36.419" v="4220" actId="1076"/>
          <ac:picMkLst>
            <pc:docMk/>
            <pc:sldMk cId="1772510203" sldId="344"/>
            <ac:picMk id="4" creationId="{8CBFCC22-C2D3-4181-AFAD-956AABB87D08}"/>
          </ac:picMkLst>
        </pc:picChg>
      </pc:sldChg>
      <pc:sldChg chg="addSp delSp modSp">
        <pc:chgData name="Gino Chénard" userId="d9050675c6efdedb" providerId="LiveId" clId="{7BD6722C-41F9-454D-B394-C1CB82CCA49A}" dt="2017-11-30T18:58:15.996" v="4554" actId="6549"/>
        <pc:sldMkLst>
          <pc:docMk/>
          <pc:sldMk cId="1900547042" sldId="345"/>
        </pc:sldMkLst>
        <pc:spChg chg="mod">
          <ac:chgData name="Gino Chénard" userId="d9050675c6efdedb" providerId="LiveId" clId="{7BD6722C-41F9-454D-B394-C1CB82CCA49A}" dt="2017-11-30T18:58:15.996" v="4554" actId="6549"/>
          <ac:spMkLst>
            <pc:docMk/>
            <pc:sldMk cId="1900547042" sldId="345"/>
            <ac:spMk id="2" creationId="{BF4C796B-0DC2-4919-A5B1-5DCA294FE6A9}"/>
          </ac:spMkLst>
        </pc:spChg>
        <pc:spChg chg="add del mod">
          <ac:chgData name="Gino Chénard" userId="d9050675c6efdedb" providerId="LiveId" clId="{7BD6722C-41F9-454D-B394-C1CB82CCA49A}" dt="2017-11-30T18:53:14.636" v="4442" actId="6549"/>
          <ac:spMkLst>
            <pc:docMk/>
            <pc:sldMk cId="1900547042" sldId="345"/>
            <ac:spMk id="7" creationId="{60406B9F-3450-4530-BE4C-E11948EB9A5D}"/>
          </ac:spMkLst>
        </pc:spChg>
        <pc:spChg chg="add del mod">
          <ac:chgData name="Gino Chénard" userId="d9050675c6efdedb" providerId="LiveId" clId="{7BD6722C-41F9-454D-B394-C1CB82CCA49A}" dt="2017-11-30T18:53:14.636" v="4442" actId="6549"/>
          <ac:spMkLst>
            <pc:docMk/>
            <pc:sldMk cId="1900547042" sldId="345"/>
            <ac:spMk id="8" creationId="{86C7B6E4-27D0-4CC0-992B-C5AC5483B674}"/>
          </ac:spMkLst>
        </pc:spChg>
        <pc:spChg chg="add del mod">
          <ac:chgData name="Gino Chénard" userId="d9050675c6efdedb" providerId="LiveId" clId="{7BD6722C-41F9-454D-B394-C1CB82CCA49A}" dt="2017-11-30T18:53:14.636" v="4442" actId="6549"/>
          <ac:spMkLst>
            <pc:docMk/>
            <pc:sldMk cId="1900547042" sldId="345"/>
            <ac:spMk id="9" creationId="{14F75676-783A-4555-8A93-3C9673AE43D2}"/>
          </ac:spMkLst>
        </pc:spChg>
        <pc:spChg chg="mod">
          <ac:chgData name="Gino Chénard" userId="d9050675c6efdedb" providerId="LiveId" clId="{7BD6722C-41F9-454D-B394-C1CB82CCA49A}" dt="2017-11-30T18:54:49.659" v="4487" actId="14100"/>
          <ac:spMkLst>
            <pc:docMk/>
            <pc:sldMk cId="1900547042" sldId="345"/>
            <ac:spMk id="7172" creationId="{00000000-0000-0000-0000-000000000000}"/>
          </ac:spMkLst>
        </pc:spChg>
        <pc:picChg chg="add del mod">
          <ac:chgData name="Gino Chénard" userId="d9050675c6efdedb" providerId="LiveId" clId="{7BD6722C-41F9-454D-B394-C1CB82CCA49A}" dt="2017-11-30T18:48:19.658" v="4393" actId="6549"/>
          <ac:picMkLst>
            <pc:docMk/>
            <pc:sldMk cId="1900547042" sldId="345"/>
            <ac:picMk id="4" creationId="{DFF3C229-A29A-49FD-AF24-8177241E59E5}"/>
          </ac:picMkLst>
        </pc:picChg>
        <pc:picChg chg="add del mod">
          <ac:chgData name="Gino Chénard" userId="d9050675c6efdedb" providerId="LiveId" clId="{7BD6722C-41F9-454D-B394-C1CB82CCA49A}" dt="2017-11-30T18:54:19.682" v="4486" actId="478"/>
          <ac:picMkLst>
            <pc:docMk/>
            <pc:sldMk cId="1900547042" sldId="345"/>
            <ac:picMk id="6" creationId="{97AD4C24-D358-40BF-BA7C-BC1EEA5A1BEE}"/>
          </ac:picMkLst>
        </pc:picChg>
        <pc:picChg chg="add mod">
          <ac:chgData name="Gino Chénard" userId="d9050675c6efdedb" providerId="LiveId" clId="{7BD6722C-41F9-454D-B394-C1CB82CCA49A}" dt="2017-11-30T18:57:38.131" v="4514" actId="14100"/>
          <ac:picMkLst>
            <pc:docMk/>
            <pc:sldMk cId="1900547042" sldId="345"/>
            <ac:picMk id="11" creationId="{2D798434-F8E2-412A-9F8C-BF0F132A3B30}"/>
          </ac:picMkLst>
        </pc:picChg>
      </pc:sldChg>
      <pc:sldChg chg="addSp modSp">
        <pc:chgData name="Gino Chénard" userId="d9050675c6efdedb" providerId="LiveId" clId="{7BD6722C-41F9-454D-B394-C1CB82CCA49A}" dt="2017-11-30T18:59:49.086" v="4583" actId="1076"/>
        <pc:sldMkLst>
          <pc:docMk/>
          <pc:sldMk cId="3816717070" sldId="346"/>
        </pc:sldMkLst>
        <pc:spChg chg="mod">
          <ac:chgData name="Gino Chénard" userId="d9050675c6efdedb" providerId="LiveId" clId="{7BD6722C-41F9-454D-B394-C1CB82CCA49A}" dt="2017-11-30T18:58:52.592" v="4579" actId="6549"/>
          <ac:spMkLst>
            <pc:docMk/>
            <pc:sldMk cId="3816717070" sldId="346"/>
            <ac:spMk id="2" creationId="{E1E95103-17E9-40F5-A882-B121407112C1}"/>
          </ac:spMkLst>
        </pc:spChg>
        <pc:spChg chg="mod">
          <ac:chgData name="Gino Chénard" userId="d9050675c6efdedb" providerId="LiveId" clId="{7BD6722C-41F9-454D-B394-C1CB82CCA49A}" dt="2017-11-30T18:58:31.361" v="4557" actId="6549"/>
          <ac:spMkLst>
            <pc:docMk/>
            <pc:sldMk cId="3816717070" sldId="346"/>
            <ac:spMk id="8196" creationId="{00000000-0000-0000-0000-000000000000}"/>
          </ac:spMkLst>
        </pc:spChg>
        <pc:picChg chg="add mod">
          <ac:chgData name="Gino Chénard" userId="d9050675c6efdedb" providerId="LiveId" clId="{7BD6722C-41F9-454D-B394-C1CB82CCA49A}" dt="2017-11-30T18:59:49.086" v="4583" actId="1076"/>
          <ac:picMkLst>
            <pc:docMk/>
            <pc:sldMk cId="3816717070" sldId="346"/>
            <ac:picMk id="4" creationId="{2A1C04C5-48E6-475E-99F1-C17C5E641B74}"/>
          </ac:picMkLst>
        </pc:picChg>
      </pc:sldChg>
      <pc:sldChg chg="addSp modSp">
        <pc:chgData name="Gino Chénard" userId="d9050675c6efdedb" providerId="LiveId" clId="{7BD6722C-41F9-454D-B394-C1CB82CCA49A}" dt="2017-12-01T15:00:16.974" v="4967" actId="164"/>
        <pc:sldMkLst>
          <pc:docMk/>
          <pc:sldMk cId="2207542897" sldId="347"/>
        </pc:sldMkLst>
        <pc:spChg chg="mod">
          <ac:chgData name="Gino Chénard" userId="d9050675c6efdedb" providerId="LiveId" clId="{7BD6722C-41F9-454D-B394-C1CB82CCA49A}" dt="2017-11-30T20:09:00.283" v="4613" actId="20577"/>
          <ac:spMkLst>
            <pc:docMk/>
            <pc:sldMk cId="2207542897" sldId="347"/>
            <ac:spMk id="2" creationId="{9B356D84-800B-455F-B6CA-40F502B7DAE7}"/>
          </ac:spMkLst>
        </pc:spChg>
        <pc:spChg chg="mod">
          <ac:chgData name="Gino Chénard" userId="d9050675c6efdedb" providerId="LiveId" clId="{7BD6722C-41F9-454D-B394-C1CB82CCA49A}" dt="2017-11-30T20:05:40.555" v="4589" actId="6549"/>
          <ac:spMkLst>
            <pc:docMk/>
            <pc:sldMk cId="2207542897" sldId="347"/>
            <ac:spMk id="8196" creationId="{00000000-0000-0000-0000-000000000000}"/>
          </ac:spMkLst>
        </pc:spChg>
        <pc:grpChg chg="add mod">
          <ac:chgData name="Gino Chénard" userId="d9050675c6efdedb" providerId="LiveId" clId="{7BD6722C-41F9-454D-B394-C1CB82CCA49A}" dt="2017-12-01T15:00:16.974" v="4967" actId="164"/>
          <ac:grpSpMkLst>
            <pc:docMk/>
            <pc:sldMk cId="2207542897" sldId="347"/>
            <ac:grpSpMk id="5" creationId="{EFD9FB30-5AD1-413A-B3E0-DC5D17DB690B}"/>
          </ac:grpSpMkLst>
        </pc:grpChg>
        <pc:picChg chg="add mod">
          <ac:chgData name="Gino Chénard" userId="d9050675c6efdedb" providerId="LiveId" clId="{7BD6722C-41F9-454D-B394-C1CB82CCA49A}" dt="2017-12-01T15:00:16.974" v="4967" actId="164"/>
          <ac:picMkLst>
            <pc:docMk/>
            <pc:sldMk cId="2207542897" sldId="347"/>
            <ac:picMk id="4" creationId="{949EDFCA-EB0A-4A1B-9BCE-2C5C517D5C62}"/>
          </ac:picMkLst>
        </pc:picChg>
        <pc:picChg chg="add mod">
          <ac:chgData name="Gino Chénard" userId="d9050675c6efdedb" providerId="LiveId" clId="{7BD6722C-41F9-454D-B394-C1CB82CCA49A}" dt="2017-12-01T15:00:16.974" v="4967" actId="164"/>
          <ac:picMkLst>
            <pc:docMk/>
            <pc:sldMk cId="2207542897" sldId="347"/>
            <ac:picMk id="8" creationId="{0A4F4E40-94FD-45CE-AD98-D87D133B240B}"/>
          </ac:picMkLst>
        </pc:picChg>
      </pc:sldChg>
      <pc:sldChg chg="addSp modSp">
        <pc:chgData name="Gino Chénard" userId="d9050675c6efdedb" providerId="LiveId" clId="{7BD6722C-41F9-454D-B394-C1CB82CCA49A}" dt="2017-12-01T15:03:38.348" v="5013" actId="1076"/>
        <pc:sldMkLst>
          <pc:docMk/>
          <pc:sldMk cId="3365753471" sldId="348"/>
        </pc:sldMkLst>
        <pc:spChg chg="mod">
          <ac:chgData name="Gino Chénard" userId="d9050675c6efdedb" providerId="LiveId" clId="{7BD6722C-41F9-454D-B394-C1CB82CCA49A}" dt="2017-11-30T20:24:52.111" v="4783" actId="6549"/>
          <ac:spMkLst>
            <pc:docMk/>
            <pc:sldMk cId="3365753471" sldId="348"/>
            <ac:spMk id="2" creationId="{B0FFF0A5-1469-4205-8EBA-D6FFC246BF30}"/>
          </ac:spMkLst>
        </pc:spChg>
        <pc:spChg chg="mod">
          <ac:chgData name="Gino Chénard" userId="d9050675c6efdedb" providerId="LiveId" clId="{7BD6722C-41F9-454D-B394-C1CB82CCA49A}" dt="2017-11-30T20:22:05.370" v="4756" actId="27636"/>
          <ac:spMkLst>
            <pc:docMk/>
            <pc:sldMk cId="3365753471" sldId="348"/>
            <ac:spMk id="8196" creationId="{00000000-0000-0000-0000-000000000000}"/>
          </ac:spMkLst>
        </pc:spChg>
        <pc:picChg chg="add mod">
          <ac:chgData name="Gino Chénard" userId="d9050675c6efdedb" providerId="LiveId" clId="{7BD6722C-41F9-454D-B394-C1CB82CCA49A}" dt="2017-12-01T15:03:38.348" v="5013" actId="1076"/>
          <ac:picMkLst>
            <pc:docMk/>
            <pc:sldMk cId="3365753471" sldId="348"/>
            <ac:picMk id="4" creationId="{EC402C4F-1791-4FD3-AD54-B919CAFCAD89}"/>
          </ac:picMkLst>
        </pc:picChg>
      </pc:sldChg>
      <pc:sldChg chg="addSp delSp modSp">
        <pc:chgData name="Gino Chénard" userId="d9050675c6efdedb" providerId="LiveId" clId="{7BD6722C-41F9-454D-B394-C1CB82CCA49A}" dt="2017-12-01T15:05:07.156" v="5018" actId="1076"/>
        <pc:sldMkLst>
          <pc:docMk/>
          <pc:sldMk cId="3634624578" sldId="349"/>
        </pc:sldMkLst>
        <pc:spChg chg="mod">
          <ac:chgData name="Gino Chénard" userId="d9050675c6efdedb" providerId="LiveId" clId="{7BD6722C-41F9-454D-B394-C1CB82CCA49A}" dt="2017-11-30T20:26:59.804" v="4850" actId="20577"/>
          <ac:spMkLst>
            <pc:docMk/>
            <pc:sldMk cId="3634624578" sldId="349"/>
            <ac:spMk id="2" creationId="{CF1F6142-4459-422E-972E-7BF6FB187660}"/>
          </ac:spMkLst>
        </pc:spChg>
        <pc:spChg chg="mod">
          <ac:chgData name="Gino Chénard" userId="d9050675c6efdedb" providerId="LiveId" clId="{7BD6722C-41F9-454D-B394-C1CB82CCA49A}" dt="2017-11-30T20:25:15.956" v="4784" actId="6549"/>
          <ac:spMkLst>
            <pc:docMk/>
            <pc:sldMk cId="3634624578" sldId="349"/>
            <ac:spMk id="8196" creationId="{00000000-0000-0000-0000-000000000000}"/>
          </ac:spMkLst>
        </pc:spChg>
        <pc:picChg chg="add mod">
          <ac:chgData name="Gino Chénard" userId="d9050675c6efdedb" providerId="LiveId" clId="{7BD6722C-41F9-454D-B394-C1CB82CCA49A}" dt="2017-12-01T15:04:18.860" v="5014" actId="1076"/>
          <ac:picMkLst>
            <pc:docMk/>
            <pc:sldMk cId="3634624578" sldId="349"/>
            <ac:picMk id="4" creationId="{28CF8F7D-0BCB-4DEA-810D-F8B3DB4434BF}"/>
          </ac:picMkLst>
        </pc:picChg>
        <pc:picChg chg="add del">
          <ac:chgData name="Gino Chénard" userId="d9050675c6efdedb" providerId="LiveId" clId="{7BD6722C-41F9-454D-B394-C1CB82CCA49A}" dt="2017-12-01T15:04:28.013" v="5016" actId="1076"/>
          <ac:picMkLst>
            <pc:docMk/>
            <pc:sldMk cId="3634624578" sldId="349"/>
            <ac:picMk id="5" creationId="{485F2223-C7E5-4C26-AD75-BFE0ADCA794C}"/>
          </ac:picMkLst>
        </pc:picChg>
        <pc:picChg chg="add mod">
          <ac:chgData name="Gino Chénard" userId="d9050675c6efdedb" providerId="LiveId" clId="{7BD6722C-41F9-454D-B394-C1CB82CCA49A}" dt="2017-12-01T15:05:07.156" v="5018" actId="1076"/>
          <ac:picMkLst>
            <pc:docMk/>
            <pc:sldMk cId="3634624578" sldId="349"/>
            <ac:picMk id="7" creationId="{2C52BA7C-912B-4384-8105-1070549650C3}"/>
          </ac:picMkLst>
        </pc:picChg>
      </pc:sldChg>
      <pc:sldChg chg="addSp modSp">
        <pc:chgData name="Gino Chénard" userId="d9050675c6efdedb" providerId="LiveId" clId="{7BD6722C-41F9-454D-B394-C1CB82CCA49A}" dt="2017-12-01T15:07:03.772" v="5021" actId="1076"/>
        <pc:sldMkLst>
          <pc:docMk/>
          <pc:sldMk cId="1845035694" sldId="350"/>
        </pc:sldMkLst>
        <pc:spChg chg="mod">
          <ac:chgData name="Gino Chénard" userId="d9050675c6efdedb" providerId="LiveId" clId="{7BD6722C-41F9-454D-B394-C1CB82CCA49A}" dt="2017-11-30T20:28:04.440" v="4865" actId="15"/>
          <ac:spMkLst>
            <pc:docMk/>
            <pc:sldMk cId="1845035694" sldId="350"/>
            <ac:spMk id="2" creationId="{EC04D4C1-711F-4CE6-B793-578D37E805E4}"/>
          </ac:spMkLst>
        </pc:spChg>
        <pc:spChg chg="mod">
          <ac:chgData name="Gino Chénard" userId="d9050675c6efdedb" providerId="LiveId" clId="{7BD6722C-41F9-454D-B394-C1CB82CCA49A}" dt="2017-11-30T20:27:40.415" v="4859" actId="6549"/>
          <ac:spMkLst>
            <pc:docMk/>
            <pc:sldMk cId="1845035694" sldId="350"/>
            <ac:spMk id="8196" creationId="{00000000-0000-0000-0000-000000000000}"/>
          </ac:spMkLst>
        </pc:spChg>
        <pc:picChg chg="add mod">
          <ac:chgData name="Gino Chénard" userId="d9050675c6efdedb" providerId="LiveId" clId="{7BD6722C-41F9-454D-B394-C1CB82CCA49A}" dt="2017-12-01T15:07:03.772" v="5021" actId="1076"/>
          <ac:picMkLst>
            <pc:docMk/>
            <pc:sldMk cId="1845035694" sldId="350"/>
            <ac:picMk id="4" creationId="{A2CF4E73-1A73-4E3F-A492-4996C6583754}"/>
          </ac:picMkLst>
        </pc:picChg>
      </pc:sldChg>
      <pc:sldChg chg="addSp modSp">
        <pc:chgData name="Gino Chénard" userId="d9050675c6efdedb" providerId="LiveId" clId="{7BD6722C-41F9-454D-B394-C1CB82CCA49A}" dt="2017-12-01T15:08:51.820" v="5025" actId="1076"/>
        <pc:sldMkLst>
          <pc:docMk/>
          <pc:sldMk cId="3032672594" sldId="351"/>
        </pc:sldMkLst>
        <pc:spChg chg="mod">
          <ac:chgData name="Gino Chénard" userId="d9050675c6efdedb" providerId="LiveId" clId="{7BD6722C-41F9-454D-B394-C1CB82CCA49A}" dt="2017-11-30T20:29:04.401" v="4898" actId="20577"/>
          <ac:spMkLst>
            <pc:docMk/>
            <pc:sldMk cId="3032672594" sldId="351"/>
            <ac:spMk id="2" creationId="{7E5D4833-282F-4175-A3F6-4A27A540BB81}"/>
          </ac:spMkLst>
        </pc:spChg>
        <pc:spChg chg="mod">
          <ac:chgData name="Gino Chénard" userId="d9050675c6efdedb" providerId="LiveId" clId="{7BD6722C-41F9-454D-B394-C1CB82CCA49A}" dt="2017-11-30T20:27:32.656" v="4858" actId="6549"/>
          <ac:spMkLst>
            <pc:docMk/>
            <pc:sldMk cId="3032672594" sldId="351"/>
            <ac:spMk id="8196" creationId="{00000000-0000-0000-0000-000000000000}"/>
          </ac:spMkLst>
        </pc:spChg>
        <pc:picChg chg="add mod">
          <ac:chgData name="Gino Chénard" userId="d9050675c6efdedb" providerId="LiveId" clId="{7BD6722C-41F9-454D-B394-C1CB82CCA49A}" dt="2017-12-01T15:08:51.820" v="5025" actId="1076"/>
          <ac:picMkLst>
            <pc:docMk/>
            <pc:sldMk cId="3032672594" sldId="351"/>
            <ac:picMk id="4" creationId="{242D87DA-7520-4160-8BB1-583AE8EAFD16}"/>
          </ac:picMkLst>
        </pc:picChg>
      </pc:sldChg>
      <pc:sldChg chg="addSp modSp">
        <pc:chgData name="Gino Chénard" userId="d9050675c6efdedb" providerId="LiveId" clId="{7BD6722C-41F9-454D-B394-C1CB82CCA49A}" dt="2017-12-01T15:09:53.164" v="5046" actId="1076"/>
        <pc:sldMkLst>
          <pc:docMk/>
          <pc:sldMk cId="758931505" sldId="352"/>
        </pc:sldMkLst>
        <pc:spChg chg="mod">
          <ac:chgData name="Gino Chénard" userId="d9050675c6efdedb" providerId="LiveId" clId="{7BD6722C-41F9-454D-B394-C1CB82CCA49A}" dt="2017-12-01T15:09:12.825" v="5043" actId="6549"/>
          <ac:spMkLst>
            <pc:docMk/>
            <pc:sldMk cId="758931505" sldId="352"/>
            <ac:spMk id="2" creationId="{C6BD7E9B-FBC6-4228-93F4-ECCD5D2794EA}"/>
          </ac:spMkLst>
        </pc:spChg>
        <pc:spChg chg="mod">
          <ac:chgData name="Gino Chénard" userId="d9050675c6efdedb" providerId="LiveId" clId="{7BD6722C-41F9-454D-B394-C1CB82CCA49A}" dt="2017-11-30T20:29:13.941" v="4900" actId="27636"/>
          <ac:spMkLst>
            <pc:docMk/>
            <pc:sldMk cId="758931505" sldId="352"/>
            <ac:spMk id="8196" creationId="{00000000-0000-0000-0000-000000000000}"/>
          </ac:spMkLst>
        </pc:spChg>
        <pc:picChg chg="add mod">
          <ac:chgData name="Gino Chénard" userId="d9050675c6efdedb" providerId="LiveId" clId="{7BD6722C-41F9-454D-B394-C1CB82CCA49A}" dt="2017-12-01T15:09:53.164" v="5046" actId="1076"/>
          <ac:picMkLst>
            <pc:docMk/>
            <pc:sldMk cId="758931505" sldId="352"/>
            <ac:picMk id="4" creationId="{75FCA64A-8E97-47CC-8B2D-746AF6EEF0FD}"/>
          </ac:picMkLst>
        </pc:picChg>
      </pc:sldChg>
      <pc:sldChg chg="addSp modSp">
        <pc:chgData name="Gino Chénard" userId="d9050675c6efdedb" providerId="LiveId" clId="{7BD6722C-41F9-454D-B394-C1CB82CCA49A}" dt="2017-12-01T15:10:55.636" v="5049" actId="1076"/>
        <pc:sldMkLst>
          <pc:docMk/>
          <pc:sldMk cId="621924655" sldId="353"/>
        </pc:sldMkLst>
        <pc:spChg chg="mod">
          <ac:chgData name="Gino Chénard" userId="d9050675c6efdedb" providerId="LiveId" clId="{7BD6722C-41F9-454D-B394-C1CB82CCA49A}" dt="2017-11-30T20:30:57.898" v="4933" actId="404"/>
          <ac:spMkLst>
            <pc:docMk/>
            <pc:sldMk cId="621924655" sldId="353"/>
            <ac:spMk id="2" creationId="{3C8F6660-BE7F-4691-9DC8-B9D951A6EB44}"/>
          </ac:spMkLst>
        </pc:spChg>
        <pc:spChg chg="mod">
          <ac:chgData name="Gino Chénard" userId="d9050675c6efdedb" providerId="LiveId" clId="{7BD6722C-41F9-454D-B394-C1CB82CCA49A}" dt="2017-11-30T20:30:16.348" v="4919" actId="6549"/>
          <ac:spMkLst>
            <pc:docMk/>
            <pc:sldMk cId="621924655" sldId="353"/>
            <ac:spMk id="8196" creationId="{00000000-0000-0000-0000-000000000000}"/>
          </ac:spMkLst>
        </pc:spChg>
        <pc:picChg chg="add mod">
          <ac:chgData name="Gino Chénard" userId="d9050675c6efdedb" providerId="LiveId" clId="{7BD6722C-41F9-454D-B394-C1CB82CCA49A}" dt="2017-12-01T15:10:55.636" v="5049" actId="1076"/>
          <ac:picMkLst>
            <pc:docMk/>
            <pc:sldMk cId="621924655" sldId="353"/>
            <ac:picMk id="4" creationId="{244BFAD9-14E6-45ED-A3D0-6001F4A79872}"/>
          </ac:picMkLst>
        </pc:picChg>
      </pc:sldChg>
      <pc:sldChg chg="addSp modSp">
        <pc:chgData name="Gino Chénard" userId="d9050675c6efdedb" providerId="LiveId" clId="{7BD6722C-41F9-454D-B394-C1CB82CCA49A}" dt="2017-12-01T15:11:14.365" v="5052" actId="1076"/>
        <pc:sldMkLst>
          <pc:docMk/>
          <pc:sldMk cId="3800293638" sldId="354"/>
        </pc:sldMkLst>
        <pc:spChg chg="mod">
          <ac:chgData name="Gino Chénard" userId="d9050675c6efdedb" providerId="LiveId" clId="{7BD6722C-41F9-454D-B394-C1CB82CCA49A}" dt="2017-11-30T20:33:29.588" v="4956" actId="20577"/>
          <ac:spMkLst>
            <pc:docMk/>
            <pc:sldMk cId="3800293638" sldId="354"/>
            <ac:spMk id="2" creationId="{EDB6BD46-92CB-4FBB-93FC-B78C7D861F87}"/>
          </ac:spMkLst>
        </pc:spChg>
        <pc:spChg chg="mod">
          <ac:chgData name="Gino Chénard" userId="d9050675c6efdedb" providerId="LiveId" clId="{7BD6722C-41F9-454D-B394-C1CB82CCA49A}" dt="2017-11-30T20:32:27.611" v="4945" actId="404"/>
          <ac:spMkLst>
            <pc:docMk/>
            <pc:sldMk cId="3800293638" sldId="354"/>
            <ac:spMk id="9220" creationId="{00000000-0000-0000-0000-000000000000}"/>
          </ac:spMkLst>
        </pc:spChg>
        <pc:picChg chg="add">
          <ac:chgData name="Gino Chénard" userId="d9050675c6efdedb" providerId="LiveId" clId="{7BD6722C-41F9-454D-B394-C1CB82CCA49A}" dt="2017-12-01T15:11:10.889" v="5050" actId="1076"/>
          <ac:picMkLst>
            <pc:docMk/>
            <pc:sldMk cId="3800293638" sldId="354"/>
            <ac:picMk id="6" creationId="{58AD7ECC-F9BD-4E51-BDFB-055FB80F8434}"/>
          </ac:picMkLst>
        </pc:picChg>
        <pc:picChg chg="add mod">
          <ac:chgData name="Gino Chénard" userId="d9050675c6efdedb" providerId="LiveId" clId="{7BD6722C-41F9-454D-B394-C1CB82CCA49A}" dt="2017-12-01T15:11:14.365" v="5052" actId="1076"/>
          <ac:picMkLst>
            <pc:docMk/>
            <pc:sldMk cId="3800293638" sldId="354"/>
            <ac:picMk id="7" creationId="{0A115118-CEFE-4DD3-AD9B-52BF60339BE5}"/>
          </ac:picMkLst>
        </pc:picChg>
      </pc:sldChg>
      <pc:sldChg chg="addSp delSp modSp">
        <pc:chgData name="Gino Chénard" userId="d9050675c6efdedb" providerId="LiveId" clId="{7BD6722C-41F9-454D-B394-C1CB82CCA49A}" dt="2017-11-30T16:06:23.187" v="2758" actId="408"/>
        <pc:sldMkLst>
          <pc:docMk/>
          <pc:sldMk cId="2179020036" sldId="356"/>
        </pc:sldMkLst>
        <pc:picChg chg="mod">
          <ac:chgData name="Gino Chénard" userId="d9050675c6efdedb" providerId="LiveId" clId="{7BD6722C-41F9-454D-B394-C1CB82CCA49A}" dt="2017-11-30T16:06:23.187" v="2758" actId="408"/>
          <ac:picMkLst>
            <pc:docMk/>
            <pc:sldMk cId="2179020036" sldId="356"/>
            <ac:picMk id="4" creationId="{ACF88362-6936-491E-8697-2055AA4E3800}"/>
          </ac:picMkLst>
        </pc:picChg>
        <pc:picChg chg="add del mod">
          <ac:chgData name="Gino Chénard" userId="d9050675c6efdedb" providerId="LiveId" clId="{7BD6722C-41F9-454D-B394-C1CB82CCA49A}" dt="2017-11-29T17:18:40.718" v="1062" actId="408"/>
          <ac:picMkLst>
            <pc:docMk/>
            <pc:sldMk cId="2179020036" sldId="356"/>
            <ac:picMk id="5" creationId="{DFAB2E40-0D64-4CE5-BC04-C31A2293D5FA}"/>
          </ac:picMkLst>
        </pc:picChg>
        <pc:picChg chg="mod">
          <ac:chgData name="Gino Chénard" userId="d9050675c6efdedb" providerId="LiveId" clId="{7BD6722C-41F9-454D-B394-C1CB82CCA49A}" dt="2017-11-30T16:06:23.187" v="2758" actId="408"/>
          <ac:picMkLst>
            <pc:docMk/>
            <pc:sldMk cId="2179020036" sldId="356"/>
            <ac:picMk id="7" creationId="{53D728F6-3D92-4333-BEB8-B1FC0290175D}"/>
          </ac:picMkLst>
        </pc:picChg>
        <pc:picChg chg="add mod">
          <ac:chgData name="Gino Chénard" userId="d9050675c6efdedb" providerId="LiveId" clId="{7BD6722C-41F9-454D-B394-C1CB82CCA49A}" dt="2017-11-30T16:06:23.187" v="2758" actId="408"/>
          <ac:picMkLst>
            <pc:docMk/>
            <pc:sldMk cId="2179020036" sldId="356"/>
            <ac:picMk id="8" creationId="{A31221F6-DB8C-43D1-835D-53C2116C1715}"/>
          </ac:picMkLst>
        </pc:picChg>
      </pc:sldChg>
      <pc:sldChg chg="addSp delSp modSp">
        <pc:chgData name="Gino Chénard" userId="d9050675c6efdedb" providerId="LiveId" clId="{7BD6722C-41F9-454D-B394-C1CB82CCA49A}" dt="2017-12-01T15:59:33.978" v="5199" actId="1076"/>
        <pc:sldMkLst>
          <pc:docMk/>
          <pc:sldMk cId="2011545391" sldId="357"/>
        </pc:sldMkLst>
        <pc:spChg chg="mod">
          <ac:chgData name="Gino Chénard" userId="d9050675c6efdedb" providerId="LiveId" clId="{7BD6722C-41F9-454D-B394-C1CB82CCA49A}" dt="2017-12-01T15:21:29.856" v="5091" actId="313"/>
          <ac:spMkLst>
            <pc:docMk/>
            <pc:sldMk cId="2011545391" sldId="357"/>
            <ac:spMk id="2" creationId="{9580694F-E5C8-4293-BD58-7BC38245F47F}"/>
          </ac:spMkLst>
        </pc:spChg>
        <pc:spChg chg="del mod">
          <ac:chgData name="Gino Chénard" userId="d9050675c6efdedb" providerId="LiveId" clId="{7BD6722C-41F9-454D-B394-C1CB82CCA49A}" dt="2017-11-29T16:01:54.008" v="287" actId="478"/>
          <ac:spMkLst>
            <pc:docMk/>
            <pc:sldMk cId="2011545391" sldId="357"/>
            <ac:spMk id="5" creationId="{4EBC3DE0-CE6D-47D2-88EB-7DAB32313BAA}"/>
          </ac:spMkLst>
        </pc:spChg>
        <pc:spChg chg="mod topLvl">
          <ac:chgData name="Gino Chénard" userId="d9050675c6efdedb" providerId="LiveId" clId="{7BD6722C-41F9-454D-B394-C1CB82CCA49A}" dt="2017-12-01T15:47:07.317" v="5106" actId="164"/>
          <ac:spMkLst>
            <pc:docMk/>
            <pc:sldMk cId="2011545391" sldId="357"/>
            <ac:spMk id="12" creationId="{60E45E3E-C130-442D-8EF3-FC68B50D3ECC}"/>
          </ac:spMkLst>
        </pc:spChg>
        <pc:spChg chg="mod">
          <ac:chgData name="Gino Chénard" userId="d9050675c6efdedb" providerId="LiveId" clId="{7BD6722C-41F9-454D-B394-C1CB82CCA49A}" dt="2017-12-01T15:47:07.317" v="5106" actId="164"/>
          <ac:spMkLst>
            <pc:docMk/>
            <pc:sldMk cId="2011545391" sldId="357"/>
            <ac:spMk id="13" creationId="{B83F8B4C-5C30-40AE-BD14-9C449E98D99F}"/>
          </ac:spMkLst>
        </pc:spChg>
        <pc:spChg chg="mod">
          <ac:chgData name="Gino Chénard" userId="d9050675c6efdedb" providerId="LiveId" clId="{7BD6722C-41F9-454D-B394-C1CB82CCA49A}" dt="2017-12-01T15:47:07.317" v="5106" actId="164"/>
          <ac:spMkLst>
            <pc:docMk/>
            <pc:sldMk cId="2011545391" sldId="357"/>
            <ac:spMk id="14" creationId="{547381AC-6ECD-4657-B31A-F10A0F796DBA}"/>
          </ac:spMkLst>
        </pc:spChg>
        <pc:spChg chg="add del">
          <ac:chgData name="Gino Chénard" userId="d9050675c6efdedb" providerId="LiveId" clId="{7BD6722C-41F9-454D-B394-C1CB82CCA49A}" dt="2017-11-29T18:49:30.425" v="1378" actId="1076"/>
          <ac:spMkLst>
            <pc:docMk/>
            <pc:sldMk cId="2011545391" sldId="357"/>
            <ac:spMk id="18" creationId="{A833EF9B-CAEF-4757-8707-B9F0CEE2FD4B}"/>
          </ac:spMkLst>
        </pc:spChg>
        <pc:spChg chg="add mod">
          <ac:chgData name="Gino Chénard" userId="d9050675c6efdedb" providerId="LiveId" clId="{7BD6722C-41F9-454D-B394-C1CB82CCA49A}" dt="2017-12-01T15:43:28.973" v="5094" actId="164"/>
          <ac:spMkLst>
            <pc:docMk/>
            <pc:sldMk cId="2011545391" sldId="357"/>
            <ac:spMk id="21" creationId="{7CDF432E-9DF9-4445-A93E-19CD4B7FBF04}"/>
          </ac:spMkLst>
        </pc:spChg>
        <pc:spChg chg="mod">
          <ac:chgData name="Gino Chénard" userId="d9050675c6efdedb" providerId="LiveId" clId="{7BD6722C-41F9-454D-B394-C1CB82CCA49A}" dt="2017-12-01T15:59:33.978" v="5199" actId="1076"/>
          <ac:spMkLst>
            <pc:docMk/>
            <pc:sldMk cId="2011545391" sldId="357"/>
            <ac:spMk id="22" creationId="{FFCBB8AA-6E4A-4039-A614-41FF88581721}"/>
          </ac:spMkLst>
        </pc:spChg>
        <pc:spChg chg="add mod">
          <ac:chgData name="Gino Chénard" userId="d9050675c6efdedb" providerId="LiveId" clId="{7BD6722C-41F9-454D-B394-C1CB82CCA49A}" dt="2017-12-01T15:45:47.004" v="5101" actId="164"/>
          <ac:spMkLst>
            <pc:docMk/>
            <pc:sldMk cId="2011545391" sldId="357"/>
            <ac:spMk id="24" creationId="{4B038E2E-45BC-4534-9364-A02E9D2DF76E}"/>
          </ac:spMkLst>
        </pc:spChg>
        <pc:spChg chg="add mod topLvl">
          <ac:chgData name="Gino Chénard" userId="d9050675c6efdedb" providerId="LiveId" clId="{7BD6722C-41F9-454D-B394-C1CB82CCA49A}" dt="2017-12-01T15:47:07.317" v="5106" actId="164"/>
          <ac:spMkLst>
            <pc:docMk/>
            <pc:sldMk cId="2011545391" sldId="357"/>
            <ac:spMk id="25" creationId="{CA94C22E-470B-4FB2-B9A7-DB1562BA654A}"/>
          </ac:spMkLst>
        </pc:spChg>
        <pc:spChg chg="add mod">
          <ac:chgData name="Gino Chénard" userId="d9050675c6efdedb" providerId="LiveId" clId="{7BD6722C-41F9-454D-B394-C1CB82CCA49A}" dt="2017-12-01T15:43:28.973" v="5094" actId="164"/>
          <ac:spMkLst>
            <pc:docMk/>
            <pc:sldMk cId="2011545391" sldId="357"/>
            <ac:spMk id="26" creationId="{E09D42FC-388E-4B4C-8578-E24E1CD2FA56}"/>
          </ac:spMkLst>
        </pc:spChg>
        <pc:spChg chg="add mod topLvl">
          <ac:chgData name="Gino Chénard" userId="d9050675c6efdedb" providerId="LiveId" clId="{7BD6722C-41F9-454D-B394-C1CB82CCA49A}" dt="2017-12-01T15:47:07.317" v="5106" actId="164"/>
          <ac:spMkLst>
            <pc:docMk/>
            <pc:sldMk cId="2011545391" sldId="357"/>
            <ac:spMk id="27" creationId="{FDDB1C06-4083-48EE-BA44-5CCBADD27525}"/>
          </ac:spMkLst>
        </pc:spChg>
        <pc:spChg chg="add mod">
          <ac:chgData name="Gino Chénard" userId="d9050675c6efdedb" providerId="LiveId" clId="{7BD6722C-41F9-454D-B394-C1CB82CCA49A}" dt="2017-12-01T15:47:07.317" v="5106" actId="164"/>
          <ac:spMkLst>
            <pc:docMk/>
            <pc:sldMk cId="2011545391" sldId="357"/>
            <ac:spMk id="28" creationId="{85B4EAD2-EBDC-41C8-A681-402BAF331C11}"/>
          </ac:spMkLst>
        </pc:spChg>
        <pc:spChg chg="add mod">
          <ac:chgData name="Gino Chénard" userId="d9050675c6efdedb" providerId="LiveId" clId="{7BD6722C-41F9-454D-B394-C1CB82CCA49A}" dt="2017-12-01T15:43:28.973" v="5094" actId="164"/>
          <ac:spMkLst>
            <pc:docMk/>
            <pc:sldMk cId="2011545391" sldId="357"/>
            <ac:spMk id="30" creationId="{3A6A201E-7019-4237-AD57-92F4AD9F1723}"/>
          </ac:spMkLst>
        </pc:spChg>
        <pc:spChg chg="add del mod">
          <ac:chgData name="Gino Chénard" userId="d9050675c6efdedb" providerId="LiveId" clId="{7BD6722C-41F9-454D-B394-C1CB82CCA49A}" dt="2017-11-29T19:15:12.925" v="2003" actId="478"/>
          <ac:spMkLst>
            <pc:docMk/>
            <pc:sldMk cId="2011545391" sldId="357"/>
            <ac:spMk id="31" creationId="{F80CCB38-A077-4D4E-B691-34FE5D45BDAE}"/>
          </ac:spMkLst>
        </pc:spChg>
        <pc:spChg chg="add mod">
          <ac:chgData name="Gino Chénard" userId="d9050675c6efdedb" providerId="LiveId" clId="{7BD6722C-41F9-454D-B394-C1CB82CCA49A}" dt="2017-11-29T19:16:05.336" v="2015" actId="571"/>
          <ac:spMkLst>
            <pc:docMk/>
            <pc:sldMk cId="2011545391" sldId="357"/>
            <ac:spMk id="32" creationId="{F960AB9A-8272-4D22-A44A-727CCDB9F5F4}"/>
          </ac:spMkLst>
        </pc:spChg>
        <pc:spChg chg="add mod">
          <ac:chgData name="Gino Chénard" userId="d9050675c6efdedb" providerId="LiveId" clId="{7BD6722C-41F9-454D-B394-C1CB82CCA49A}" dt="2017-11-29T19:16:17.157" v="2019" actId="571"/>
          <ac:spMkLst>
            <pc:docMk/>
            <pc:sldMk cId="2011545391" sldId="357"/>
            <ac:spMk id="35" creationId="{72B0599E-BD4D-46FD-90BD-85CCEF0F672C}"/>
          </ac:spMkLst>
        </pc:spChg>
        <pc:spChg chg="add mod topLvl">
          <ac:chgData name="Gino Chénard" userId="d9050675c6efdedb" providerId="LiveId" clId="{7BD6722C-41F9-454D-B394-C1CB82CCA49A}" dt="2017-12-01T15:47:07.317" v="5106" actId="164"/>
          <ac:spMkLst>
            <pc:docMk/>
            <pc:sldMk cId="2011545391" sldId="357"/>
            <ac:spMk id="36" creationId="{98D3429E-4234-49BE-9112-958D821C8812}"/>
          </ac:spMkLst>
        </pc:spChg>
        <pc:spChg chg="add mod">
          <ac:chgData name="Gino Chénard" userId="d9050675c6efdedb" providerId="LiveId" clId="{7BD6722C-41F9-454D-B394-C1CB82CCA49A}" dt="2017-12-01T15:43:28.973" v="5094" actId="164"/>
          <ac:spMkLst>
            <pc:docMk/>
            <pc:sldMk cId="2011545391" sldId="357"/>
            <ac:spMk id="38" creationId="{DF10112A-7006-4061-BB5B-B8E8800BF49A}"/>
          </ac:spMkLst>
        </pc:spChg>
        <pc:spChg chg="add del mod">
          <ac:chgData name="Gino Chénard" userId="d9050675c6efdedb" providerId="LiveId" clId="{7BD6722C-41F9-454D-B394-C1CB82CCA49A}" dt="2017-11-30T20:34:47.527" v="4962" actId="478"/>
          <ac:spMkLst>
            <pc:docMk/>
            <pc:sldMk cId="2011545391" sldId="357"/>
            <ac:spMk id="42" creationId="{3E24DEF2-A2DA-44FB-B04F-BEDA7D93ACF7}"/>
          </ac:spMkLst>
        </pc:spChg>
        <pc:spChg chg="add mod">
          <ac:chgData name="Gino Chénard" userId="d9050675c6efdedb" providerId="LiveId" clId="{7BD6722C-41F9-454D-B394-C1CB82CCA49A}" dt="2017-12-01T15:47:07.317" v="5106" actId="164"/>
          <ac:spMkLst>
            <pc:docMk/>
            <pc:sldMk cId="2011545391" sldId="357"/>
            <ac:spMk id="45" creationId="{9AC9D892-E78A-4D8F-A178-A6D992E14186}"/>
          </ac:spMkLst>
        </pc:spChg>
        <pc:spChg chg="add mod">
          <ac:chgData name="Gino Chénard" userId="d9050675c6efdedb" providerId="LiveId" clId="{7BD6722C-41F9-454D-B394-C1CB82CCA49A}" dt="2017-12-01T15:43:28.973" v="5094" actId="164"/>
          <ac:spMkLst>
            <pc:docMk/>
            <pc:sldMk cId="2011545391" sldId="357"/>
            <ac:spMk id="46" creationId="{ED913949-C5BC-4776-9C47-A26FDC80EA2E}"/>
          </ac:spMkLst>
        </pc:spChg>
        <pc:spChg chg="add mod">
          <ac:chgData name="Gino Chénard" userId="d9050675c6efdedb" providerId="LiveId" clId="{7BD6722C-41F9-454D-B394-C1CB82CCA49A}" dt="2017-12-01T15:47:07.317" v="5106" actId="164"/>
          <ac:spMkLst>
            <pc:docMk/>
            <pc:sldMk cId="2011545391" sldId="357"/>
            <ac:spMk id="49" creationId="{22B5B506-E02D-40D7-B1FA-2B823F398F62}"/>
          </ac:spMkLst>
        </pc:spChg>
        <pc:spChg chg="add mod">
          <ac:chgData name="Gino Chénard" userId="d9050675c6efdedb" providerId="LiveId" clId="{7BD6722C-41F9-454D-B394-C1CB82CCA49A}" dt="2017-12-01T15:43:28.973" v="5094" actId="164"/>
          <ac:spMkLst>
            <pc:docMk/>
            <pc:sldMk cId="2011545391" sldId="357"/>
            <ac:spMk id="50" creationId="{1F99B1BB-3807-4DE5-9295-AE6F313AE287}"/>
          </ac:spMkLst>
        </pc:spChg>
        <pc:spChg chg="add mod">
          <ac:chgData name="Gino Chénard" userId="d9050675c6efdedb" providerId="LiveId" clId="{7BD6722C-41F9-454D-B394-C1CB82CCA49A}" dt="2017-12-01T15:47:07.317" v="5106" actId="164"/>
          <ac:spMkLst>
            <pc:docMk/>
            <pc:sldMk cId="2011545391" sldId="357"/>
            <ac:spMk id="53" creationId="{1CC0F545-9323-49D0-804D-FF6323FED0FF}"/>
          </ac:spMkLst>
        </pc:spChg>
        <pc:spChg chg="add mod">
          <ac:chgData name="Gino Chénard" userId="d9050675c6efdedb" providerId="LiveId" clId="{7BD6722C-41F9-454D-B394-C1CB82CCA49A}" dt="2017-11-30T16:32:25.838" v="3302" actId="571"/>
          <ac:spMkLst>
            <pc:docMk/>
            <pc:sldMk cId="2011545391" sldId="357"/>
            <ac:spMk id="54" creationId="{04B3A733-BB25-40D5-84A0-690B3C174863}"/>
          </ac:spMkLst>
        </pc:spChg>
        <pc:spChg chg="add mod">
          <ac:chgData name="Gino Chénard" userId="d9050675c6efdedb" providerId="LiveId" clId="{7BD6722C-41F9-454D-B394-C1CB82CCA49A}" dt="2017-12-01T15:43:28.973" v="5094" actId="164"/>
          <ac:spMkLst>
            <pc:docMk/>
            <pc:sldMk cId="2011545391" sldId="357"/>
            <ac:spMk id="56" creationId="{B25BB6AC-60FE-47FB-8B9A-4CFC64C5CEA0}"/>
          </ac:spMkLst>
        </pc:spChg>
        <pc:spChg chg="add mod">
          <ac:chgData name="Gino Chénard" userId="d9050675c6efdedb" providerId="LiveId" clId="{7BD6722C-41F9-454D-B394-C1CB82CCA49A}" dt="2017-12-01T15:47:07.317" v="5106" actId="164"/>
          <ac:spMkLst>
            <pc:docMk/>
            <pc:sldMk cId="2011545391" sldId="357"/>
            <ac:spMk id="59" creationId="{68970C90-ECC1-4FA3-9871-E83DD0C9E220}"/>
          </ac:spMkLst>
        </pc:spChg>
        <pc:spChg chg="add mod">
          <ac:chgData name="Gino Chénard" userId="d9050675c6efdedb" providerId="LiveId" clId="{7BD6722C-41F9-454D-B394-C1CB82CCA49A}" dt="2017-12-01T15:43:28.973" v="5094" actId="164"/>
          <ac:spMkLst>
            <pc:docMk/>
            <pc:sldMk cId="2011545391" sldId="357"/>
            <ac:spMk id="60" creationId="{EDC83419-CD00-42FC-B021-835E93F361A1}"/>
          </ac:spMkLst>
        </pc:spChg>
        <pc:spChg chg="add mod">
          <ac:chgData name="Gino Chénard" userId="d9050675c6efdedb" providerId="LiveId" clId="{7BD6722C-41F9-454D-B394-C1CB82CCA49A}" dt="2017-12-01T15:47:07.317" v="5106" actId="164"/>
          <ac:spMkLst>
            <pc:docMk/>
            <pc:sldMk cId="2011545391" sldId="357"/>
            <ac:spMk id="67" creationId="{77BB277D-9853-4F01-BFFA-FFCDCA3B81A6}"/>
          </ac:spMkLst>
        </pc:spChg>
        <pc:spChg chg="add mod">
          <ac:chgData name="Gino Chénard" userId="d9050675c6efdedb" providerId="LiveId" clId="{7BD6722C-41F9-454D-B394-C1CB82CCA49A}" dt="2017-12-01T15:43:28.973" v="5094" actId="164"/>
          <ac:spMkLst>
            <pc:docMk/>
            <pc:sldMk cId="2011545391" sldId="357"/>
            <ac:spMk id="68" creationId="{05B8DAC0-7F95-4751-8EFD-F623E4CF6A92}"/>
          </ac:spMkLst>
        </pc:spChg>
        <pc:spChg chg="add mod">
          <ac:chgData name="Gino Chénard" userId="d9050675c6efdedb" providerId="LiveId" clId="{7BD6722C-41F9-454D-B394-C1CB82CCA49A}" dt="2017-12-01T15:47:07.317" v="5106" actId="164"/>
          <ac:spMkLst>
            <pc:docMk/>
            <pc:sldMk cId="2011545391" sldId="357"/>
            <ac:spMk id="71" creationId="{ECE2BB90-3281-41D6-A03E-49C27647B8D4}"/>
          </ac:spMkLst>
        </pc:spChg>
        <pc:spChg chg="add mod">
          <ac:chgData name="Gino Chénard" userId="d9050675c6efdedb" providerId="LiveId" clId="{7BD6722C-41F9-454D-B394-C1CB82CCA49A}" dt="2017-12-01T15:43:28.973" v="5094" actId="164"/>
          <ac:spMkLst>
            <pc:docMk/>
            <pc:sldMk cId="2011545391" sldId="357"/>
            <ac:spMk id="72" creationId="{CB1704F0-0B9E-4FF7-887D-EB359053FD31}"/>
          </ac:spMkLst>
        </pc:spChg>
        <pc:spChg chg="add mod">
          <ac:chgData name="Gino Chénard" userId="d9050675c6efdedb" providerId="LiveId" clId="{7BD6722C-41F9-454D-B394-C1CB82CCA49A}" dt="2017-12-01T15:47:07.317" v="5106" actId="164"/>
          <ac:spMkLst>
            <pc:docMk/>
            <pc:sldMk cId="2011545391" sldId="357"/>
            <ac:spMk id="75" creationId="{A1D22DBF-BD8F-41D4-BD67-C64C37407F5E}"/>
          </ac:spMkLst>
        </pc:spChg>
        <pc:spChg chg="add mod">
          <ac:chgData name="Gino Chénard" userId="d9050675c6efdedb" providerId="LiveId" clId="{7BD6722C-41F9-454D-B394-C1CB82CCA49A}" dt="2017-12-01T15:43:28.973" v="5094" actId="164"/>
          <ac:spMkLst>
            <pc:docMk/>
            <pc:sldMk cId="2011545391" sldId="357"/>
            <ac:spMk id="76" creationId="{81B321F1-F0A5-422B-923B-17CAD2440073}"/>
          </ac:spMkLst>
        </pc:spChg>
        <pc:spChg chg="add mod">
          <ac:chgData name="Gino Chénard" userId="d9050675c6efdedb" providerId="LiveId" clId="{7BD6722C-41F9-454D-B394-C1CB82CCA49A}" dt="2017-11-30T18:32:15.194" v="4041" actId="571"/>
          <ac:spMkLst>
            <pc:docMk/>
            <pc:sldMk cId="2011545391" sldId="357"/>
            <ac:spMk id="77" creationId="{BFC11BA0-2667-4B13-8805-C24CDDB78CC2}"/>
          </ac:spMkLst>
        </pc:spChg>
        <pc:spChg chg="add mod">
          <ac:chgData name="Gino Chénard" userId="d9050675c6efdedb" providerId="LiveId" clId="{7BD6722C-41F9-454D-B394-C1CB82CCA49A}" dt="2017-11-30T18:32:15.194" v="4041" actId="571"/>
          <ac:spMkLst>
            <pc:docMk/>
            <pc:sldMk cId="2011545391" sldId="357"/>
            <ac:spMk id="78" creationId="{9F43BC65-EA82-4806-981F-C02B8612F74C}"/>
          </ac:spMkLst>
        </pc:spChg>
        <pc:spChg chg="add mod">
          <ac:chgData name="Gino Chénard" userId="d9050675c6efdedb" providerId="LiveId" clId="{7BD6722C-41F9-454D-B394-C1CB82CCA49A}" dt="2017-12-01T15:47:07.317" v="5106" actId="164"/>
          <ac:spMkLst>
            <pc:docMk/>
            <pc:sldMk cId="2011545391" sldId="357"/>
            <ac:spMk id="86" creationId="{F10343C5-03D8-4D78-9934-B1A6AC44728E}"/>
          </ac:spMkLst>
        </pc:spChg>
        <pc:spChg chg="add del mod">
          <ac:chgData name="Gino Chénard" userId="d9050675c6efdedb" providerId="LiveId" clId="{7BD6722C-41F9-454D-B394-C1CB82CCA49A}" dt="2017-11-30T18:40:53.277" v="4212" actId="478"/>
          <ac:spMkLst>
            <pc:docMk/>
            <pc:sldMk cId="2011545391" sldId="357"/>
            <ac:spMk id="87" creationId="{0BDD9B87-DF8F-4C8B-B44C-52575316CC07}"/>
          </ac:spMkLst>
        </pc:spChg>
        <pc:spChg chg="add mod">
          <ac:chgData name="Gino Chénard" userId="d9050675c6efdedb" providerId="LiveId" clId="{7BD6722C-41F9-454D-B394-C1CB82CCA49A}" dt="2017-12-01T15:43:28.973" v="5094" actId="164"/>
          <ac:spMkLst>
            <pc:docMk/>
            <pc:sldMk cId="2011545391" sldId="357"/>
            <ac:spMk id="88" creationId="{3F232BB8-9920-4A8D-9D28-90385E3C5161}"/>
          </ac:spMkLst>
        </pc:spChg>
        <pc:spChg chg="add mod">
          <ac:chgData name="Gino Chénard" userId="d9050675c6efdedb" providerId="LiveId" clId="{7BD6722C-41F9-454D-B394-C1CB82CCA49A}" dt="2017-12-01T15:47:07.317" v="5106" actId="164"/>
          <ac:spMkLst>
            <pc:docMk/>
            <pc:sldMk cId="2011545391" sldId="357"/>
            <ac:spMk id="91" creationId="{BD9656EC-9E7C-43B8-8B06-956DE1E08E34}"/>
          </ac:spMkLst>
        </pc:spChg>
        <pc:spChg chg="add mod">
          <ac:chgData name="Gino Chénard" userId="d9050675c6efdedb" providerId="LiveId" clId="{7BD6722C-41F9-454D-B394-C1CB82CCA49A}" dt="2017-12-01T15:43:28.973" v="5094" actId="164"/>
          <ac:spMkLst>
            <pc:docMk/>
            <pc:sldMk cId="2011545391" sldId="357"/>
            <ac:spMk id="92" creationId="{EFD6B143-6313-4A70-B46C-FB1E48E606C8}"/>
          </ac:spMkLst>
        </pc:spChg>
        <pc:spChg chg="add mod ord">
          <ac:chgData name="Gino Chénard" userId="d9050675c6efdedb" providerId="LiveId" clId="{7BD6722C-41F9-454D-B394-C1CB82CCA49A}" dt="2017-12-01T15:43:28.973" v="5094" actId="164"/>
          <ac:spMkLst>
            <pc:docMk/>
            <pc:sldMk cId="2011545391" sldId="357"/>
            <ac:spMk id="93" creationId="{5893AC46-F238-4EDC-ACFC-F83536BD90C8}"/>
          </ac:spMkLst>
        </pc:spChg>
        <pc:spChg chg="add mod">
          <ac:chgData name="Gino Chénard" userId="d9050675c6efdedb" providerId="LiveId" clId="{7BD6722C-41F9-454D-B394-C1CB82CCA49A}" dt="2017-12-01T15:47:07.317" v="5106" actId="164"/>
          <ac:spMkLst>
            <pc:docMk/>
            <pc:sldMk cId="2011545391" sldId="357"/>
            <ac:spMk id="96" creationId="{D337B1FF-AA4C-421E-A45B-A56A69716810}"/>
          </ac:spMkLst>
        </pc:spChg>
        <pc:spChg chg="add mod">
          <ac:chgData name="Gino Chénard" userId="d9050675c6efdedb" providerId="LiveId" clId="{7BD6722C-41F9-454D-B394-C1CB82CCA49A}" dt="2017-12-01T15:43:28.973" v="5094" actId="164"/>
          <ac:spMkLst>
            <pc:docMk/>
            <pc:sldMk cId="2011545391" sldId="357"/>
            <ac:spMk id="97" creationId="{F3D4C193-3683-4839-BEFF-C1C770DAD4B0}"/>
          </ac:spMkLst>
        </pc:spChg>
        <pc:spChg chg="mod">
          <ac:chgData name="Gino Chénard" userId="d9050675c6efdedb" providerId="LiveId" clId="{7BD6722C-41F9-454D-B394-C1CB82CCA49A}" dt="2017-11-30T16:12:59.414" v="2792" actId="6549"/>
          <ac:spMkLst>
            <pc:docMk/>
            <pc:sldMk cId="2011545391" sldId="357"/>
            <ac:spMk id="6148" creationId="{00000000-0000-0000-0000-000000000000}"/>
          </ac:spMkLst>
        </pc:spChg>
        <pc:grpChg chg="del mod">
          <ac:chgData name="Gino Chénard" userId="d9050675c6efdedb" providerId="LiveId" clId="{7BD6722C-41F9-454D-B394-C1CB82CCA49A}" dt="2017-12-01T15:44:05.285" v="5097" actId="165"/>
          <ac:grpSpMkLst>
            <pc:docMk/>
            <pc:sldMk cId="2011545391" sldId="357"/>
            <ac:grpSpMk id="3" creationId="{53536841-A704-445C-BDB9-A364D3FBBE45}"/>
          </ac:grpSpMkLst>
        </pc:grpChg>
        <pc:grpChg chg="mod">
          <ac:chgData name="Gino Chénard" userId="d9050675c6efdedb" providerId="LiveId" clId="{7BD6722C-41F9-454D-B394-C1CB82CCA49A}" dt="2017-12-01T15:51:17.155" v="5124" actId="164"/>
          <ac:grpSpMkLst>
            <pc:docMk/>
            <pc:sldMk cId="2011545391" sldId="357"/>
            <ac:grpSpMk id="7" creationId="{D8007C77-AD9C-45AD-8882-3D8EDC304D47}"/>
          </ac:grpSpMkLst>
        </pc:grpChg>
        <pc:grpChg chg="add mod">
          <ac:chgData name="Gino Chénard" userId="d9050675c6efdedb" providerId="LiveId" clId="{7BD6722C-41F9-454D-B394-C1CB82CCA49A}" dt="2017-11-30T18:32:28.447" v="4045" actId="571"/>
          <ac:grpSpMkLst>
            <pc:docMk/>
            <pc:sldMk cId="2011545391" sldId="357"/>
            <ac:grpSpMk id="79" creationId="{AB21D6DD-CDB5-4EFE-9E78-365423BF1D46}"/>
          </ac:grpSpMkLst>
        </pc:grpChg>
        <pc:grpChg chg="add mod">
          <ac:chgData name="Gino Chénard" userId="d9050675c6efdedb" providerId="LiveId" clId="{7BD6722C-41F9-454D-B394-C1CB82CCA49A}" dt="2017-12-01T15:51:17.155" v="5124" actId="164"/>
          <ac:grpSpMkLst>
            <pc:docMk/>
            <pc:sldMk cId="2011545391" sldId="357"/>
            <ac:grpSpMk id="85" creationId="{8F4DF3AC-FE2B-404F-B9F1-48868BB58C67}"/>
          </ac:grpSpMkLst>
        </pc:grpChg>
        <pc:grpChg chg="add mod">
          <ac:chgData name="Gino Chénard" userId="d9050675c6efdedb" providerId="LiveId" clId="{7BD6722C-41F9-454D-B394-C1CB82CCA49A}" dt="2017-12-01T15:51:17.155" v="5124" actId="164"/>
          <ac:grpSpMkLst>
            <pc:docMk/>
            <pc:sldMk cId="2011545391" sldId="357"/>
            <ac:grpSpMk id="89" creationId="{FB4C3B82-92DC-4D2C-9794-5CA6E376B75C}"/>
          </ac:grpSpMkLst>
        </pc:grpChg>
        <pc:grpChg chg="add mod">
          <ac:chgData name="Gino Chénard" userId="d9050675c6efdedb" providerId="LiveId" clId="{7BD6722C-41F9-454D-B394-C1CB82CCA49A}" dt="2017-12-01T15:51:17.155" v="5124" actId="164"/>
          <ac:grpSpMkLst>
            <pc:docMk/>
            <pc:sldMk cId="2011545391" sldId="357"/>
            <ac:grpSpMk id="90" creationId="{2E9FC84D-D573-4558-BA47-CDF3E31A6A61}"/>
          </ac:grpSpMkLst>
        </pc:grpChg>
        <pc:grpChg chg="add del mod">
          <ac:chgData name="Gino Chénard" userId="d9050675c6efdedb" providerId="LiveId" clId="{7BD6722C-41F9-454D-B394-C1CB82CCA49A}" dt="2017-12-01T15:58:33.056" v="5188" actId="1038"/>
          <ac:grpSpMkLst>
            <pc:docMk/>
            <pc:sldMk cId="2011545391" sldId="357"/>
            <ac:grpSpMk id="98" creationId="{13EB6DE2-EB5E-45F7-AE58-C93DCBDEB728}"/>
          </ac:grpSpMkLst>
        </pc:grpChg>
        <pc:picChg chg="add del mod">
          <ac:chgData name="Gino Chénard" userId="d9050675c6efdedb" providerId="LiveId" clId="{7BD6722C-41F9-454D-B394-C1CB82CCA49A}" dt="2017-11-30T18:05:22.043" v="3601" actId="14100"/>
          <ac:picMkLst>
            <pc:docMk/>
            <pc:sldMk cId="2011545391" sldId="357"/>
            <ac:picMk id="4" creationId="{A1193A2C-9478-4C56-9155-039617CE7A9A}"/>
          </ac:picMkLst>
        </pc:picChg>
        <pc:picChg chg="mod">
          <ac:chgData name="Gino Chénard" userId="d9050675c6efdedb" providerId="LiveId" clId="{7BD6722C-41F9-454D-B394-C1CB82CCA49A}" dt="2017-11-30T18:06:45.674" v="3625" actId="1076"/>
          <ac:picMkLst>
            <pc:docMk/>
            <pc:sldMk cId="2011545391" sldId="357"/>
            <ac:picMk id="10" creationId="{400237FD-4461-41EB-B24B-382BAE6BD96F}"/>
          </ac:picMkLst>
        </pc:picChg>
        <pc:picChg chg="mod modCrop">
          <ac:chgData name="Gino Chénard" userId="d9050675c6efdedb" providerId="LiveId" clId="{7BD6722C-41F9-454D-B394-C1CB82CCA49A}" dt="2017-12-01T15:49:37.317" v="5122" actId="18131"/>
          <ac:picMkLst>
            <pc:docMk/>
            <pc:sldMk cId="2011545391" sldId="357"/>
            <ac:picMk id="11" creationId="{94C9D447-413E-44E5-A209-8FDCEED61511}"/>
          </ac:picMkLst>
        </pc:picChg>
        <pc:picChg chg="mod topLvl">
          <ac:chgData name="Gino Chénard" userId="d9050675c6efdedb" providerId="LiveId" clId="{7BD6722C-41F9-454D-B394-C1CB82CCA49A}" dt="2017-12-01T15:45:47.004" v="5101" actId="164"/>
          <ac:picMkLst>
            <pc:docMk/>
            <pc:sldMk cId="2011545391" sldId="357"/>
            <ac:picMk id="15" creationId="{159F2044-285E-461B-B857-06F43BB70814}"/>
          </ac:picMkLst>
        </pc:picChg>
        <pc:picChg chg="add del mod modCrop">
          <ac:chgData name="Gino Chénard" userId="d9050675c6efdedb" providerId="LiveId" clId="{7BD6722C-41F9-454D-B394-C1CB82CCA49A}" dt="2017-12-01T15:45:47.004" v="5101" actId="164"/>
          <ac:picMkLst>
            <pc:docMk/>
            <pc:sldMk cId="2011545391" sldId="357"/>
            <ac:picMk id="16" creationId="{4BF397E5-558B-4333-871B-8F8437C560F2}"/>
          </ac:picMkLst>
        </pc:picChg>
        <pc:picChg chg="mod">
          <ac:chgData name="Gino Chénard" userId="d9050675c6efdedb" providerId="LiveId" clId="{7BD6722C-41F9-454D-B394-C1CB82CCA49A}" dt="2017-12-01T15:45:47.004" v="5101" actId="164"/>
          <ac:picMkLst>
            <pc:docMk/>
            <pc:sldMk cId="2011545391" sldId="357"/>
            <ac:picMk id="17" creationId="{1932C773-2AD9-4F4A-9539-8DC8F5B1877A}"/>
          </ac:picMkLst>
        </pc:picChg>
        <pc:picChg chg="mod">
          <ac:chgData name="Gino Chénard" userId="d9050675c6efdedb" providerId="LiveId" clId="{7BD6722C-41F9-454D-B394-C1CB82CCA49A}" dt="2017-12-01T15:45:47.004" v="5101" actId="164"/>
          <ac:picMkLst>
            <pc:docMk/>
            <pc:sldMk cId="2011545391" sldId="357"/>
            <ac:picMk id="20" creationId="{CFBE5DA8-D263-4291-8807-546BCEF7DBB4}"/>
          </ac:picMkLst>
        </pc:picChg>
        <pc:picChg chg="add mod">
          <ac:chgData name="Gino Chénard" userId="d9050675c6efdedb" providerId="LiveId" clId="{7BD6722C-41F9-454D-B394-C1CB82CCA49A}" dt="2017-12-01T15:45:47.004" v="5101" actId="164"/>
          <ac:picMkLst>
            <pc:docMk/>
            <pc:sldMk cId="2011545391" sldId="357"/>
            <ac:picMk id="23" creationId="{BB738E75-7068-4137-8522-AB8528325364}"/>
          </ac:picMkLst>
        </pc:picChg>
        <pc:picChg chg="add mod">
          <ac:chgData name="Gino Chénard" userId="d9050675c6efdedb" providerId="LiveId" clId="{7BD6722C-41F9-454D-B394-C1CB82CCA49A}" dt="2017-11-29T19:16:05.336" v="2015" actId="571"/>
          <ac:picMkLst>
            <pc:docMk/>
            <pc:sldMk cId="2011545391" sldId="357"/>
            <ac:picMk id="33" creationId="{52E2F2FD-8E28-47B0-8E7E-3F5DE32C9D73}"/>
          </ac:picMkLst>
        </pc:picChg>
        <pc:picChg chg="add mod">
          <ac:chgData name="Gino Chénard" userId="d9050675c6efdedb" providerId="LiveId" clId="{7BD6722C-41F9-454D-B394-C1CB82CCA49A}" dt="2017-11-29T19:16:09.873" v="2017" actId="571"/>
          <ac:picMkLst>
            <pc:docMk/>
            <pc:sldMk cId="2011545391" sldId="357"/>
            <ac:picMk id="34" creationId="{C2977F25-EE46-44A8-B60C-97AC9E5366B9}"/>
          </ac:picMkLst>
        </pc:picChg>
        <pc:picChg chg="add mod">
          <ac:chgData name="Gino Chénard" userId="d9050675c6efdedb" providerId="LiveId" clId="{7BD6722C-41F9-454D-B394-C1CB82CCA49A}" dt="2017-12-01T15:45:47.004" v="5101" actId="164"/>
          <ac:picMkLst>
            <pc:docMk/>
            <pc:sldMk cId="2011545391" sldId="357"/>
            <ac:picMk id="37" creationId="{B753D049-4342-4E0C-B940-4C3321D5D507}"/>
          </ac:picMkLst>
        </pc:picChg>
        <pc:picChg chg="add mod">
          <ac:chgData name="Gino Chénard" userId="d9050675c6efdedb" providerId="LiveId" clId="{7BD6722C-41F9-454D-B394-C1CB82CCA49A}" dt="2017-12-01T15:45:47.004" v="5101" actId="164"/>
          <ac:picMkLst>
            <pc:docMk/>
            <pc:sldMk cId="2011545391" sldId="357"/>
            <ac:picMk id="39" creationId="{35C01FDE-2732-4E73-938C-7309AC4EA55D}"/>
          </ac:picMkLst>
        </pc:picChg>
        <pc:picChg chg="add del">
          <ac:chgData name="Gino Chénard" userId="d9050675c6efdedb" providerId="LiveId" clId="{7BD6722C-41F9-454D-B394-C1CB82CCA49A}" dt="2017-11-30T15:21:36.429" v="2353" actId="1076"/>
          <ac:picMkLst>
            <pc:docMk/>
            <pc:sldMk cId="2011545391" sldId="357"/>
            <ac:picMk id="40" creationId="{C3F6E63A-81E8-4706-BB91-B7246EC34BB8}"/>
          </ac:picMkLst>
        </pc:picChg>
        <pc:picChg chg="add mod modCrop">
          <ac:chgData name="Gino Chénard" userId="d9050675c6efdedb" providerId="LiveId" clId="{7BD6722C-41F9-454D-B394-C1CB82CCA49A}" dt="2017-12-01T15:45:47.004" v="5101" actId="164"/>
          <ac:picMkLst>
            <pc:docMk/>
            <pc:sldMk cId="2011545391" sldId="357"/>
            <ac:picMk id="43" creationId="{7AA4D372-48F7-4B97-97BB-44DBFAE7C07D}"/>
          </ac:picMkLst>
        </pc:picChg>
        <pc:picChg chg="add mod">
          <ac:chgData name="Gino Chénard" userId="d9050675c6efdedb" providerId="LiveId" clId="{7BD6722C-41F9-454D-B394-C1CB82CCA49A}" dt="2017-12-01T15:45:47.004" v="5101" actId="164"/>
          <ac:picMkLst>
            <pc:docMk/>
            <pc:sldMk cId="2011545391" sldId="357"/>
            <ac:picMk id="47" creationId="{0E863D32-58F9-4800-BEA8-83EE00727B95}"/>
          </ac:picMkLst>
        </pc:picChg>
        <pc:picChg chg="add mod">
          <ac:chgData name="Gino Chénard" userId="d9050675c6efdedb" providerId="LiveId" clId="{7BD6722C-41F9-454D-B394-C1CB82CCA49A}" dt="2017-12-01T15:45:47.004" v="5101" actId="164"/>
          <ac:picMkLst>
            <pc:docMk/>
            <pc:sldMk cId="2011545391" sldId="357"/>
            <ac:picMk id="51" creationId="{CDFC6DC6-89FB-4F3F-9CD6-9AA8937A78FD}"/>
          </ac:picMkLst>
        </pc:picChg>
        <pc:picChg chg="add mod">
          <ac:chgData name="Gino Chénard" userId="d9050675c6efdedb" providerId="LiveId" clId="{7BD6722C-41F9-454D-B394-C1CB82CCA49A}" dt="2017-11-30T16:32:25.838" v="3302" actId="571"/>
          <ac:picMkLst>
            <pc:docMk/>
            <pc:sldMk cId="2011545391" sldId="357"/>
            <ac:picMk id="55" creationId="{B68376D8-386D-4CF9-AB4B-58FAF3A6794F}"/>
          </ac:picMkLst>
        </pc:picChg>
        <pc:picChg chg="add mod">
          <ac:chgData name="Gino Chénard" userId="d9050675c6efdedb" providerId="LiveId" clId="{7BD6722C-41F9-454D-B394-C1CB82CCA49A}" dt="2017-12-01T15:45:47.004" v="5101" actId="164"/>
          <ac:picMkLst>
            <pc:docMk/>
            <pc:sldMk cId="2011545391" sldId="357"/>
            <ac:picMk id="57" creationId="{2033A4A0-918A-4561-ACEF-B6CAF24825D6}"/>
          </ac:picMkLst>
        </pc:picChg>
        <pc:picChg chg="add mod">
          <ac:chgData name="Gino Chénard" userId="d9050675c6efdedb" providerId="LiveId" clId="{7BD6722C-41F9-454D-B394-C1CB82CCA49A}" dt="2017-12-01T15:45:47.004" v="5101" actId="164"/>
          <ac:picMkLst>
            <pc:docMk/>
            <pc:sldMk cId="2011545391" sldId="357"/>
            <ac:picMk id="61" creationId="{8D8FCA08-5EF0-402E-B142-CAB7D961268B}"/>
          </ac:picMkLst>
        </pc:picChg>
        <pc:picChg chg="add mod">
          <ac:chgData name="Gino Chénard" userId="d9050675c6efdedb" providerId="LiveId" clId="{7BD6722C-41F9-454D-B394-C1CB82CCA49A}" dt="2017-11-30T18:05:23.785" v="3603" actId="571"/>
          <ac:picMkLst>
            <pc:docMk/>
            <pc:sldMk cId="2011545391" sldId="357"/>
            <ac:picMk id="63" creationId="{43EEB86E-42F1-4445-90B5-7AA969CBAB64}"/>
          </ac:picMkLst>
        </pc:picChg>
        <pc:picChg chg="add mod">
          <ac:chgData name="Gino Chénard" userId="d9050675c6efdedb" providerId="LiveId" clId="{7BD6722C-41F9-454D-B394-C1CB82CCA49A}" dt="2017-11-30T18:05:23.785" v="3603" actId="571"/>
          <ac:picMkLst>
            <pc:docMk/>
            <pc:sldMk cId="2011545391" sldId="357"/>
            <ac:picMk id="64" creationId="{5DA94476-A78F-4C22-B7EB-C979F480C260}"/>
          </ac:picMkLst>
        </pc:picChg>
        <pc:picChg chg="add mod">
          <ac:chgData name="Gino Chénard" userId="d9050675c6efdedb" providerId="LiveId" clId="{7BD6722C-41F9-454D-B394-C1CB82CCA49A}" dt="2017-11-30T18:05:26.229" v="3605" actId="571"/>
          <ac:picMkLst>
            <pc:docMk/>
            <pc:sldMk cId="2011545391" sldId="357"/>
            <ac:picMk id="65" creationId="{8150B4CA-F711-4311-AD77-31625D330215}"/>
          </ac:picMkLst>
        </pc:picChg>
        <pc:picChg chg="add mod">
          <ac:chgData name="Gino Chénard" userId="d9050675c6efdedb" providerId="LiveId" clId="{7BD6722C-41F9-454D-B394-C1CB82CCA49A}" dt="2017-11-30T18:05:26.229" v="3605" actId="571"/>
          <ac:picMkLst>
            <pc:docMk/>
            <pc:sldMk cId="2011545391" sldId="357"/>
            <ac:picMk id="66" creationId="{C08E7A3C-D501-42BF-B0B3-8977488D0C99}"/>
          </ac:picMkLst>
        </pc:picChg>
        <pc:picChg chg="add mod">
          <ac:chgData name="Gino Chénard" userId="d9050675c6efdedb" providerId="LiveId" clId="{7BD6722C-41F9-454D-B394-C1CB82CCA49A}" dt="2017-12-01T15:45:47.004" v="5101" actId="164"/>
          <ac:picMkLst>
            <pc:docMk/>
            <pc:sldMk cId="2011545391" sldId="357"/>
            <ac:picMk id="69" creationId="{F3508392-31E5-498A-8DF3-B1D9EE23CB1A}"/>
          </ac:picMkLst>
        </pc:picChg>
        <pc:picChg chg="add mod">
          <ac:chgData name="Gino Chénard" userId="d9050675c6efdedb" providerId="LiveId" clId="{7BD6722C-41F9-454D-B394-C1CB82CCA49A}" dt="2017-12-01T15:45:47.004" v="5101" actId="164"/>
          <ac:picMkLst>
            <pc:docMk/>
            <pc:sldMk cId="2011545391" sldId="357"/>
            <ac:picMk id="73" creationId="{073003DB-09E0-4A40-8629-9FCC3F0B67D9}"/>
          </ac:picMkLst>
        </pc:picChg>
        <pc:picChg chg="add mod">
          <ac:chgData name="Gino Chénard" userId="d9050675c6efdedb" providerId="LiveId" clId="{7BD6722C-41F9-454D-B394-C1CB82CCA49A}" dt="2017-12-01T15:45:47.004" v="5101" actId="164"/>
          <ac:picMkLst>
            <pc:docMk/>
            <pc:sldMk cId="2011545391" sldId="357"/>
            <ac:picMk id="84" creationId="{8C8B9C00-B53F-463E-B537-8B11C94BA6B7}"/>
          </ac:picMkLst>
        </pc:picChg>
        <pc:picChg chg="add mod">
          <ac:chgData name="Gino Chénard" userId="d9050675c6efdedb" providerId="LiveId" clId="{7BD6722C-41F9-454D-B394-C1CB82CCA49A}" dt="2017-12-01T15:45:47.004" v="5101" actId="164"/>
          <ac:picMkLst>
            <pc:docMk/>
            <pc:sldMk cId="2011545391" sldId="357"/>
            <ac:picMk id="94" creationId="{19E0FAAB-39C8-4BF7-9593-C283D41A64A3}"/>
          </ac:picMkLst>
        </pc:picChg>
        <pc:picChg chg="add mod ord">
          <ac:chgData name="Gino Chénard" userId="d9050675c6efdedb" providerId="LiveId" clId="{7BD6722C-41F9-454D-B394-C1CB82CCA49A}" dt="2017-12-01T15:45:47.004" v="5101" actId="164"/>
          <ac:picMkLst>
            <pc:docMk/>
            <pc:sldMk cId="2011545391" sldId="357"/>
            <ac:picMk id="95" creationId="{4CEF8E00-2930-4176-845B-B5D6A2868968}"/>
          </ac:picMkLst>
        </pc:picChg>
      </pc:sldChg>
      <pc:sldChg chg="addSp delSp modSp">
        <pc:chgData name="Gino Chénard" userId="d9050675c6efdedb" providerId="LiveId" clId="{7BD6722C-41F9-454D-B394-C1CB82CCA49A}" dt="2017-12-01T15:56:26.057" v="5168" actId="14100"/>
        <pc:sldMkLst>
          <pc:docMk/>
          <pc:sldMk cId="750695148" sldId="358"/>
        </pc:sldMkLst>
        <pc:spChg chg="mod">
          <ac:chgData name="Gino Chénard" userId="d9050675c6efdedb" providerId="LiveId" clId="{7BD6722C-41F9-454D-B394-C1CB82CCA49A}" dt="2017-11-29T16:00:32.002" v="281" actId="164"/>
          <ac:spMkLst>
            <pc:docMk/>
            <pc:sldMk cId="750695148" sldId="358"/>
            <ac:spMk id="2" creationId="{FDD67AD4-0925-42CD-83B1-472F3F8316C3}"/>
          </ac:spMkLst>
        </pc:spChg>
        <pc:spChg chg="mod">
          <ac:chgData name="Gino Chénard" userId="d9050675c6efdedb" providerId="LiveId" clId="{7BD6722C-41F9-454D-B394-C1CB82CCA49A}" dt="2017-11-29T16:00:32.002" v="281" actId="164"/>
          <ac:spMkLst>
            <pc:docMk/>
            <pc:sldMk cId="750695148" sldId="358"/>
            <ac:spMk id="6" creationId="{E618B15C-2CE5-4A95-9131-03A7EB3FA7A7}"/>
          </ac:spMkLst>
        </pc:spChg>
        <pc:spChg chg="mod">
          <ac:chgData name="Gino Chénard" userId="d9050675c6efdedb" providerId="LiveId" clId="{7BD6722C-41F9-454D-B394-C1CB82CCA49A}" dt="2017-11-29T16:00:32.002" v="281" actId="164"/>
          <ac:spMkLst>
            <pc:docMk/>
            <pc:sldMk cId="750695148" sldId="358"/>
            <ac:spMk id="7" creationId="{15250C75-4C5C-4332-AED3-52DE57C2B234}"/>
          </ac:spMkLst>
        </pc:spChg>
        <pc:spChg chg="mod">
          <ac:chgData name="Gino Chénard" userId="d9050675c6efdedb" providerId="LiveId" clId="{7BD6722C-41F9-454D-B394-C1CB82CCA49A}" dt="2017-11-29T16:00:32.002" v="281" actId="164"/>
          <ac:spMkLst>
            <pc:docMk/>
            <pc:sldMk cId="750695148" sldId="358"/>
            <ac:spMk id="8" creationId="{FD32A0F3-C825-405A-A277-8AB86AAAB687}"/>
          </ac:spMkLst>
        </pc:spChg>
        <pc:spChg chg="mod">
          <ac:chgData name="Gino Chénard" userId="d9050675c6efdedb" providerId="LiveId" clId="{7BD6722C-41F9-454D-B394-C1CB82CCA49A}" dt="2017-11-29T16:00:42.843" v="283" actId="1076"/>
          <ac:spMkLst>
            <pc:docMk/>
            <pc:sldMk cId="750695148" sldId="358"/>
            <ac:spMk id="15" creationId="{D9E27A5B-04AB-4936-A4DD-E549C390CEE2}"/>
          </ac:spMkLst>
        </pc:spChg>
        <pc:spChg chg="mod">
          <ac:chgData name="Gino Chénard" userId="d9050675c6efdedb" providerId="LiveId" clId="{7BD6722C-41F9-454D-B394-C1CB82CCA49A}" dt="2017-11-29T16:00:32.002" v="281" actId="164"/>
          <ac:spMkLst>
            <pc:docMk/>
            <pc:sldMk cId="750695148" sldId="358"/>
            <ac:spMk id="21" creationId="{4558C21E-13F3-4B8E-B44C-475FCB8DF707}"/>
          </ac:spMkLst>
        </pc:spChg>
        <pc:spChg chg="del">
          <ac:chgData name="Gino Chénard" userId="d9050675c6efdedb" providerId="LiveId" clId="{7BD6722C-41F9-454D-B394-C1CB82CCA49A}" dt="2017-11-28T21:53:16.705" v="25" actId="478"/>
          <ac:spMkLst>
            <pc:docMk/>
            <pc:sldMk cId="750695148" sldId="358"/>
            <ac:spMk id="22" creationId="{2378179E-3DE6-4EF3-A1AE-DD0C4D663A4B}"/>
          </ac:spMkLst>
        </pc:spChg>
        <pc:spChg chg="mod">
          <ac:chgData name="Gino Chénard" userId="d9050675c6efdedb" providerId="LiveId" clId="{7BD6722C-41F9-454D-B394-C1CB82CCA49A}" dt="2017-11-29T16:00:32.002" v="281" actId="164"/>
          <ac:spMkLst>
            <pc:docMk/>
            <pc:sldMk cId="750695148" sldId="358"/>
            <ac:spMk id="26" creationId="{AE3B35E6-7F14-4264-BB65-23AD2A36C54D}"/>
          </ac:spMkLst>
        </pc:spChg>
        <pc:spChg chg="mod">
          <ac:chgData name="Gino Chénard" userId="d9050675c6efdedb" providerId="LiveId" clId="{7BD6722C-41F9-454D-B394-C1CB82CCA49A}" dt="2017-11-29T16:01:06.079" v="284" actId="1076"/>
          <ac:spMkLst>
            <pc:docMk/>
            <pc:sldMk cId="750695148" sldId="358"/>
            <ac:spMk id="36" creationId="{3A1E6097-9772-41C0-9FE3-7D00417FD10C}"/>
          </ac:spMkLst>
        </pc:spChg>
        <pc:spChg chg="add mod">
          <ac:chgData name="Gino Chénard" userId="d9050675c6efdedb" providerId="LiveId" clId="{7BD6722C-41F9-454D-B394-C1CB82CCA49A}" dt="2017-11-29T16:08:42.922" v="341" actId="14100"/>
          <ac:spMkLst>
            <pc:docMk/>
            <pc:sldMk cId="750695148" sldId="358"/>
            <ac:spMk id="37" creationId="{18C2DAC3-C375-4FE2-AB4D-AA0DD29F0522}"/>
          </ac:spMkLst>
        </pc:spChg>
        <pc:spChg chg="mod">
          <ac:chgData name="Gino Chénard" userId="d9050675c6efdedb" providerId="LiveId" clId="{7BD6722C-41F9-454D-B394-C1CB82CCA49A}" dt="2017-11-29T16:08:36.049" v="340" actId="313"/>
          <ac:spMkLst>
            <pc:docMk/>
            <pc:sldMk cId="750695148" sldId="358"/>
            <ac:spMk id="39" creationId="{69AAAE1F-B0B2-437D-8DAE-C9ABF1053AD3}"/>
          </ac:spMkLst>
        </pc:spChg>
        <pc:spChg chg="mod">
          <ac:chgData name="Gino Chénard" userId="d9050675c6efdedb" providerId="LiveId" clId="{7BD6722C-41F9-454D-B394-C1CB82CCA49A}" dt="2017-11-29T16:08:13.984" v="328" actId="20577"/>
          <ac:spMkLst>
            <pc:docMk/>
            <pc:sldMk cId="750695148" sldId="358"/>
            <ac:spMk id="7172" creationId="{00000000-0000-0000-0000-000000000000}"/>
          </ac:spMkLst>
        </pc:spChg>
        <pc:grpChg chg="add mod">
          <ac:chgData name="Gino Chénard" userId="d9050675c6efdedb" providerId="LiveId" clId="{7BD6722C-41F9-454D-B394-C1CB82CCA49A}" dt="2017-12-01T15:56:26.057" v="5168" actId="14100"/>
          <ac:grpSpMkLst>
            <pc:docMk/>
            <pc:sldMk cId="750695148" sldId="358"/>
            <ac:grpSpMk id="7185" creationId="{7C5D8374-4CAA-4299-8267-D823639A741C}"/>
          </ac:grpSpMkLst>
        </pc:grpChg>
        <pc:picChg chg="add mod">
          <ac:chgData name="Gino Chénard" userId="d9050675c6efdedb" providerId="LiveId" clId="{7BD6722C-41F9-454D-B394-C1CB82CCA49A}" dt="2017-12-01T15:55:55.275" v="5167" actId="1076"/>
          <ac:picMkLst>
            <pc:docMk/>
            <pc:sldMk cId="750695148" sldId="358"/>
            <ac:picMk id="82" creationId="{3318E284-E2C6-48CB-AEE1-03B0F26D9CC4}"/>
          </ac:picMkLst>
        </pc:picChg>
        <pc:cxnChg chg="mod">
          <ac:chgData name="Gino Chénard" userId="d9050675c6efdedb" providerId="LiveId" clId="{7BD6722C-41F9-454D-B394-C1CB82CCA49A}" dt="2017-11-29T16:00:32.002" v="281" actId="164"/>
          <ac:cxnSpMkLst>
            <pc:docMk/>
            <pc:sldMk cId="750695148" sldId="358"/>
            <ac:cxnSpMk id="9" creationId="{A48A8C68-EB37-4225-A148-B59C906906B1}"/>
          </ac:cxnSpMkLst>
        </pc:cxnChg>
        <pc:cxnChg chg="mod">
          <ac:chgData name="Gino Chénard" userId="d9050675c6efdedb" providerId="LiveId" clId="{7BD6722C-41F9-454D-B394-C1CB82CCA49A}" dt="2017-11-29T16:00:32.002" v="281" actId="164"/>
          <ac:cxnSpMkLst>
            <pc:docMk/>
            <pc:sldMk cId="750695148" sldId="358"/>
            <ac:cxnSpMk id="11" creationId="{4F46499B-23D8-40CF-8600-2F534A78A4B0}"/>
          </ac:cxnSpMkLst>
        </pc:cxnChg>
        <pc:cxnChg chg="mod">
          <ac:chgData name="Gino Chénard" userId="d9050675c6efdedb" providerId="LiveId" clId="{7BD6722C-41F9-454D-B394-C1CB82CCA49A}" dt="2017-11-29T16:00:32.002" v="281" actId="164"/>
          <ac:cxnSpMkLst>
            <pc:docMk/>
            <pc:sldMk cId="750695148" sldId="358"/>
            <ac:cxnSpMk id="13" creationId="{09F0FD09-089A-40F3-A94E-9E2DEE946E55}"/>
          </ac:cxnSpMkLst>
        </pc:cxnChg>
        <pc:cxnChg chg="mod">
          <ac:chgData name="Gino Chénard" userId="d9050675c6efdedb" providerId="LiveId" clId="{7BD6722C-41F9-454D-B394-C1CB82CCA49A}" dt="2017-11-29T16:00:32.002" v="281" actId="164"/>
          <ac:cxnSpMkLst>
            <pc:docMk/>
            <pc:sldMk cId="750695148" sldId="358"/>
            <ac:cxnSpMk id="17" creationId="{83473434-2B0A-4A84-BB67-4AFA7A9BED4E}"/>
          </ac:cxnSpMkLst>
        </pc:cxnChg>
        <pc:cxnChg chg="mod">
          <ac:chgData name="Gino Chénard" userId="d9050675c6efdedb" providerId="LiveId" clId="{7BD6722C-41F9-454D-B394-C1CB82CCA49A}" dt="2017-11-29T16:00:32.002" v="281" actId="164"/>
          <ac:cxnSpMkLst>
            <pc:docMk/>
            <pc:sldMk cId="750695148" sldId="358"/>
            <ac:cxnSpMk id="20" creationId="{B6AA5B07-FF49-41A0-B4D3-B1FEE6BEBA23}"/>
          </ac:cxnSpMkLst>
        </pc:cxnChg>
        <pc:cxnChg chg="mod">
          <ac:chgData name="Gino Chénard" userId="d9050675c6efdedb" providerId="LiveId" clId="{7BD6722C-41F9-454D-B394-C1CB82CCA49A}" dt="2017-11-29T16:00:32.002" v="281" actId="164"/>
          <ac:cxnSpMkLst>
            <pc:docMk/>
            <pc:sldMk cId="750695148" sldId="358"/>
            <ac:cxnSpMk id="24" creationId="{7E51C0F9-3C37-4F24-B707-B0AA3F78250F}"/>
          </ac:cxnSpMkLst>
        </pc:cxnChg>
        <pc:cxnChg chg="mod">
          <ac:chgData name="Gino Chénard" userId="d9050675c6efdedb" providerId="LiveId" clId="{7BD6722C-41F9-454D-B394-C1CB82CCA49A}" dt="2017-11-29T16:00:32.002" v="281" actId="164"/>
          <ac:cxnSpMkLst>
            <pc:docMk/>
            <pc:sldMk cId="750695148" sldId="358"/>
            <ac:cxnSpMk id="33" creationId="{8871B43D-1AAF-422B-BD4F-D55E7A0E9613}"/>
          </ac:cxnSpMkLst>
        </pc:cxnChg>
      </pc:sldChg>
      <pc:sldChg chg="add del">
        <pc:chgData name="Gino Chénard" userId="d9050675c6efdedb" providerId="LiveId" clId="{7BD6722C-41F9-454D-B394-C1CB82CCA49A}" dt="2017-11-29T16:04:51.751" v="293" actId="1076"/>
        <pc:sldMkLst>
          <pc:docMk/>
          <pc:sldMk cId="1764679120" sldId="359"/>
        </pc:sldMkLst>
      </pc:sldChg>
      <pc:sldChg chg="addSp delSp modSp add">
        <pc:chgData name="Gino Chénard" userId="d9050675c6efdedb" providerId="LiveId" clId="{7BD6722C-41F9-454D-B394-C1CB82CCA49A}" dt="2017-11-29T17:21:07.146" v="1089" actId="164"/>
        <pc:sldMkLst>
          <pc:docMk/>
          <pc:sldMk cId="4258152886" sldId="359"/>
        </pc:sldMkLst>
        <pc:spChg chg="mod">
          <ac:chgData name="Gino Chénard" userId="d9050675c6efdedb" providerId="LiveId" clId="{7BD6722C-41F9-454D-B394-C1CB82CCA49A}" dt="2017-11-29T16:41:10.962" v="719" actId="20577"/>
          <ac:spMkLst>
            <pc:docMk/>
            <pc:sldMk cId="4258152886" sldId="359"/>
            <ac:spMk id="2" creationId="{AD99FE1B-1ACA-4D17-BC40-B14E6012F1E7}"/>
          </ac:spMkLst>
        </pc:spChg>
        <pc:spChg chg="add mod">
          <ac:chgData name="Gino Chénard" userId="d9050675c6efdedb" providerId="LiveId" clId="{7BD6722C-41F9-454D-B394-C1CB82CCA49A}" dt="2017-11-29T17:21:07.146" v="1089" actId="164"/>
          <ac:spMkLst>
            <pc:docMk/>
            <pc:sldMk cId="4258152886" sldId="359"/>
            <ac:spMk id="8" creationId="{C35E77AB-4F58-4EA2-938C-0BA51E025431}"/>
          </ac:spMkLst>
        </pc:spChg>
        <pc:spChg chg="mod">
          <ac:chgData name="Gino Chénard" userId="d9050675c6efdedb" providerId="LiveId" clId="{7BD6722C-41F9-454D-B394-C1CB82CCA49A}" dt="2017-11-29T16:47:38.730" v="743" actId="404"/>
          <ac:spMkLst>
            <pc:docMk/>
            <pc:sldMk cId="4258152886" sldId="359"/>
            <ac:spMk id="12" creationId="{9E43D0BC-1362-4893-8B8A-31C9BCF4E9AC}"/>
          </ac:spMkLst>
        </pc:spChg>
        <pc:spChg chg="mod">
          <ac:chgData name="Gino Chénard" userId="d9050675c6efdedb" providerId="LiveId" clId="{7BD6722C-41F9-454D-B394-C1CB82CCA49A}" dt="2017-11-29T16:36:54.336" v="647" actId="20577"/>
          <ac:spMkLst>
            <pc:docMk/>
            <pc:sldMk cId="4258152886" sldId="359"/>
            <ac:spMk id="11269" creationId="{00000000-0000-0000-0000-000000000000}"/>
          </ac:spMkLst>
        </pc:spChg>
        <pc:grpChg chg="del">
          <ac:chgData name="Gino Chénard" userId="d9050675c6efdedb" providerId="LiveId" clId="{7BD6722C-41F9-454D-B394-C1CB82CCA49A}" dt="2017-11-29T16:39:48.679" v="699" actId="164"/>
          <ac:grpSpMkLst>
            <pc:docMk/>
            <pc:sldMk cId="4258152886" sldId="359"/>
            <ac:grpSpMk id="6" creationId="{576DF4F3-0B99-4188-8B21-5111E55B48FA}"/>
          </ac:grpSpMkLst>
        </pc:grpChg>
        <pc:grpChg chg="add mod">
          <ac:chgData name="Gino Chénard" userId="d9050675c6efdedb" providerId="LiveId" clId="{7BD6722C-41F9-454D-B394-C1CB82CCA49A}" dt="2017-11-29T17:21:07.146" v="1089" actId="164"/>
          <ac:grpSpMkLst>
            <pc:docMk/>
            <pc:sldMk cId="4258152886" sldId="359"/>
            <ac:grpSpMk id="9" creationId="{BE686272-06B4-4903-860B-C2F0A3BA456B}"/>
          </ac:grpSpMkLst>
        </pc:grpChg>
        <pc:grpChg chg="add del mod">
          <ac:chgData name="Gino Chénard" userId="d9050675c6efdedb" providerId="LiveId" clId="{7BD6722C-41F9-454D-B394-C1CB82CCA49A}" dt="2017-11-29T16:48:55.796" v="745" actId="164"/>
          <ac:grpSpMkLst>
            <pc:docMk/>
            <pc:sldMk cId="4258152886" sldId="359"/>
            <ac:grpSpMk id="10" creationId="{E2182BAD-3BA4-4395-AED4-F9A0A525DA3B}"/>
          </ac:grpSpMkLst>
        </pc:grpChg>
        <pc:picChg chg="add mod modCrop">
          <ac:chgData name="Gino Chénard" userId="d9050675c6efdedb" providerId="LiveId" clId="{7BD6722C-41F9-454D-B394-C1CB82CCA49A}" dt="2017-11-29T17:21:07.146" v="1089" actId="164"/>
          <ac:picMkLst>
            <pc:docMk/>
            <pc:sldMk cId="4258152886" sldId="359"/>
            <ac:picMk id="7" creationId="{8B8C5450-A1DF-4584-92E1-CEEBA9A38657}"/>
          </ac:picMkLst>
        </pc:picChg>
      </pc:sldChg>
      <pc:sldChg chg="addSp delSp modSp add">
        <pc:chgData name="Gino Chénard" userId="d9050675c6efdedb" providerId="LiveId" clId="{7BD6722C-41F9-454D-B394-C1CB82CCA49A}" dt="2017-11-30T15:43:35.506" v="2747" actId="1076"/>
        <pc:sldMkLst>
          <pc:docMk/>
          <pc:sldMk cId="843268301" sldId="360"/>
        </pc:sldMkLst>
        <pc:spChg chg="mod">
          <ac:chgData name="Gino Chénard" userId="d9050675c6efdedb" providerId="LiveId" clId="{7BD6722C-41F9-454D-B394-C1CB82CCA49A}" dt="2017-11-29T19:08:49.281" v="1938" actId="20577"/>
          <ac:spMkLst>
            <pc:docMk/>
            <pc:sldMk cId="843268301" sldId="360"/>
            <ac:spMk id="2" creationId="{140329BF-A298-4544-97E0-6F7667FE5A7C}"/>
          </ac:spMkLst>
        </pc:spChg>
        <pc:spChg chg="add del mod">
          <ac:chgData name="Gino Chénard" userId="d9050675c6efdedb" providerId="LiveId" clId="{7BD6722C-41F9-454D-B394-C1CB82CCA49A}" dt="2017-11-29T19:03:08.916" v="1793" actId="1076"/>
          <ac:spMkLst>
            <pc:docMk/>
            <pc:sldMk cId="843268301" sldId="360"/>
            <ac:spMk id="3" creationId="{723AF32C-AE83-4274-8990-3652561D77BA}"/>
          </ac:spMkLst>
        </pc:spChg>
        <pc:spChg chg="add del mod">
          <ac:chgData name="Gino Chénard" userId="d9050675c6efdedb" providerId="LiveId" clId="{7BD6722C-41F9-454D-B394-C1CB82CCA49A}" dt="2017-11-29T19:03:08.916" v="1793" actId="1076"/>
          <ac:spMkLst>
            <pc:docMk/>
            <pc:sldMk cId="843268301" sldId="360"/>
            <ac:spMk id="4" creationId="{5D2019C8-86D1-4D8B-AE1E-8F1C90E3FC00}"/>
          </ac:spMkLst>
        </pc:spChg>
        <pc:spChg chg="add del mod">
          <ac:chgData name="Gino Chénard" userId="d9050675c6efdedb" providerId="LiveId" clId="{7BD6722C-41F9-454D-B394-C1CB82CCA49A}" dt="2017-11-29T19:03:08.916" v="1793" actId="1076"/>
          <ac:spMkLst>
            <pc:docMk/>
            <pc:sldMk cId="843268301" sldId="360"/>
            <ac:spMk id="6" creationId="{7E6ADF86-F9FB-48D0-B6E7-9B5D26B23320}"/>
          </ac:spMkLst>
        </pc:spChg>
        <pc:spChg chg="add del mod">
          <ac:chgData name="Gino Chénard" userId="d9050675c6efdedb" providerId="LiveId" clId="{7BD6722C-41F9-454D-B394-C1CB82CCA49A}" dt="2017-11-29T19:05:41.853" v="1846" actId="1076"/>
          <ac:spMkLst>
            <pc:docMk/>
            <pc:sldMk cId="843268301" sldId="360"/>
            <ac:spMk id="7" creationId="{853BB8D3-8671-47A2-88A8-0845E1587993}"/>
          </ac:spMkLst>
        </pc:spChg>
        <pc:spChg chg="add del mod">
          <ac:chgData name="Gino Chénard" userId="d9050675c6efdedb" providerId="LiveId" clId="{7BD6722C-41F9-454D-B394-C1CB82CCA49A}" dt="2017-11-29T19:05:41.853" v="1846" actId="1076"/>
          <ac:spMkLst>
            <pc:docMk/>
            <pc:sldMk cId="843268301" sldId="360"/>
            <ac:spMk id="8" creationId="{E50C1179-5B98-474C-BCEA-6FCEB802FE01}"/>
          </ac:spMkLst>
        </pc:spChg>
        <pc:spChg chg="add del mod">
          <ac:chgData name="Gino Chénard" userId="d9050675c6efdedb" providerId="LiveId" clId="{7BD6722C-41F9-454D-B394-C1CB82CCA49A}" dt="2017-11-29T19:05:41.853" v="1846" actId="1076"/>
          <ac:spMkLst>
            <pc:docMk/>
            <pc:sldMk cId="843268301" sldId="360"/>
            <ac:spMk id="9" creationId="{7EC7C7C5-2FEF-45C4-85AC-CF045ACC2FC2}"/>
          </ac:spMkLst>
        </pc:spChg>
        <pc:spChg chg="mod">
          <ac:chgData name="Gino Chénard" userId="d9050675c6efdedb" providerId="LiveId" clId="{7BD6722C-41F9-454D-B394-C1CB82CCA49A}" dt="2017-11-29T19:05:45.010" v="1850" actId="27636"/>
          <ac:spMkLst>
            <pc:docMk/>
            <pc:sldMk cId="843268301" sldId="360"/>
            <ac:spMk id="18436" creationId="{00000000-0000-0000-0000-000000000000}"/>
          </ac:spMkLst>
        </pc:spChg>
        <pc:picChg chg="del mod">
          <ac:chgData name="Gino Chénard" userId="d9050675c6efdedb" providerId="LiveId" clId="{7BD6722C-41F9-454D-B394-C1CB82CCA49A}" dt="2017-11-29T19:06:58.938" v="1937" actId="478"/>
          <ac:picMkLst>
            <pc:docMk/>
            <pc:sldMk cId="843268301" sldId="360"/>
            <ac:picMk id="5" creationId="{436BAC4F-FBD1-446D-81BB-ED73D9E501EE}"/>
          </ac:picMkLst>
        </pc:picChg>
        <pc:picChg chg="add del mod">
          <ac:chgData name="Gino Chénard" userId="d9050675c6efdedb" providerId="LiveId" clId="{7BD6722C-41F9-454D-B394-C1CB82CCA49A}" dt="2017-11-30T15:42:05.090" v="2744" actId="478"/>
          <ac:picMkLst>
            <pc:docMk/>
            <pc:sldMk cId="843268301" sldId="360"/>
            <ac:picMk id="11" creationId="{846E392D-08F2-4049-B611-DC36759E50F3}"/>
          </ac:picMkLst>
        </pc:picChg>
        <pc:picChg chg="add mod">
          <ac:chgData name="Gino Chénard" userId="d9050675c6efdedb" providerId="LiveId" clId="{7BD6722C-41F9-454D-B394-C1CB82CCA49A}" dt="2017-11-30T15:43:35.506" v="2747" actId="1076"/>
          <ac:picMkLst>
            <pc:docMk/>
            <pc:sldMk cId="843268301" sldId="360"/>
            <ac:picMk id="13" creationId="{7B70F539-0209-4C3D-B754-DFC3637BFFAB}"/>
          </ac:picMkLst>
        </pc:picChg>
      </pc:sldChg>
      <pc:sldChg chg="addSp delSp modSp add del">
        <pc:chgData name="Gino Chénard" userId="d9050675c6efdedb" providerId="LiveId" clId="{7BD6722C-41F9-454D-B394-C1CB82CCA49A}" dt="2017-11-29T16:49:40.034" v="751" actId="2696"/>
        <pc:sldMkLst>
          <pc:docMk/>
          <pc:sldMk cId="1213199927" sldId="360"/>
        </pc:sldMkLst>
        <pc:spChg chg="mod">
          <ac:chgData name="Gino Chénard" userId="d9050675c6efdedb" providerId="LiveId" clId="{7BD6722C-41F9-454D-B394-C1CB82CCA49A}" dt="2017-11-29T16:46:28.969" v="722" actId="6549"/>
          <ac:spMkLst>
            <pc:docMk/>
            <pc:sldMk cId="1213199927" sldId="360"/>
            <ac:spMk id="2" creationId="{AD99FE1B-1ACA-4D17-BC40-B14E6012F1E7}"/>
          </ac:spMkLst>
        </pc:spChg>
        <pc:spChg chg="add mod">
          <ac:chgData name="Gino Chénard" userId="d9050675c6efdedb" providerId="LiveId" clId="{7BD6722C-41F9-454D-B394-C1CB82CCA49A}" dt="2017-11-29T16:47:24.439" v="736" actId="164"/>
          <ac:spMkLst>
            <pc:docMk/>
            <pc:sldMk cId="1213199927" sldId="360"/>
            <ac:spMk id="5" creationId="{8A1754CC-D04F-4B98-A986-C9D802F87D7E}"/>
          </ac:spMkLst>
        </pc:spChg>
        <pc:spChg chg="mod">
          <ac:chgData name="Gino Chénard" userId="d9050675c6efdedb" providerId="LiveId" clId="{7BD6722C-41F9-454D-B394-C1CB82CCA49A}" dt="2017-11-29T16:41:22.354" v="721" actId="20577"/>
          <ac:spMkLst>
            <pc:docMk/>
            <pc:sldMk cId="1213199927" sldId="360"/>
            <ac:spMk id="11269" creationId="{00000000-0000-0000-0000-000000000000}"/>
          </ac:spMkLst>
        </pc:spChg>
        <pc:grpChg chg="add mod">
          <ac:chgData name="Gino Chénard" userId="d9050675c6efdedb" providerId="LiveId" clId="{7BD6722C-41F9-454D-B394-C1CB82CCA49A}" dt="2017-11-29T16:47:24.439" v="736" actId="164"/>
          <ac:grpSpMkLst>
            <pc:docMk/>
            <pc:sldMk cId="1213199927" sldId="360"/>
            <ac:grpSpMk id="6" creationId="{D3E0BB00-96AE-488C-87EC-CF90B7602173}"/>
          </ac:grpSpMkLst>
        </pc:grpChg>
        <pc:grpChg chg="del">
          <ac:chgData name="Gino Chénard" userId="d9050675c6efdedb" providerId="LiveId" clId="{7BD6722C-41F9-454D-B394-C1CB82CCA49A}" dt="2017-11-29T16:47:29.258" v="737" actId="2696"/>
          <ac:grpSpMkLst>
            <pc:docMk/>
            <pc:sldMk cId="1213199927" sldId="360"/>
            <ac:grpSpMk id="10" creationId="{E2182BAD-3BA4-4395-AED4-F9A0A525DA3B}"/>
          </ac:grpSpMkLst>
        </pc:grpChg>
        <pc:picChg chg="add mod modCrop">
          <ac:chgData name="Gino Chénard" userId="d9050675c6efdedb" providerId="LiveId" clId="{7BD6722C-41F9-454D-B394-C1CB82CCA49A}" dt="2017-11-29T16:47:24.439" v="736" actId="164"/>
          <ac:picMkLst>
            <pc:docMk/>
            <pc:sldMk cId="1213199927" sldId="360"/>
            <ac:picMk id="4" creationId="{7E8D2616-4D6D-41F6-9D8B-29F29C5B3F43}"/>
          </ac:picMkLst>
        </pc:picChg>
      </pc:sldChg>
      <pc:sldChg chg="modSp add ord">
        <pc:chgData name="Gino Chénard" userId="d9050675c6efdedb" providerId="LiveId" clId="{7BD6722C-41F9-454D-B394-C1CB82CCA49A}" dt="2017-11-30T16:14:13.673" v="2795" actId="14100"/>
        <pc:sldMkLst>
          <pc:docMk/>
          <pc:sldMk cId="99971761" sldId="361"/>
        </pc:sldMkLst>
        <pc:spChg chg="mod">
          <ac:chgData name="Gino Chénard" userId="d9050675c6efdedb" providerId="LiveId" clId="{7BD6722C-41F9-454D-B394-C1CB82CCA49A}" dt="2017-11-29T19:20:20.993" v="2120" actId="20577"/>
          <ac:spMkLst>
            <pc:docMk/>
            <pc:sldMk cId="99971761" sldId="361"/>
            <ac:spMk id="2" creationId="{A4055956-B6EE-4135-9257-9D01FD298AFB}"/>
          </ac:spMkLst>
        </pc:spChg>
        <pc:spChg chg="mod">
          <ac:chgData name="Gino Chénard" userId="d9050675c6efdedb" providerId="LiveId" clId="{7BD6722C-41F9-454D-B394-C1CB82CCA49A}" dt="2017-11-29T19:19:51.229" v="2096" actId="1076"/>
          <ac:spMkLst>
            <pc:docMk/>
            <pc:sldMk cId="99971761" sldId="361"/>
            <ac:spMk id="11" creationId="{E1ABEAFD-E71A-401B-A38F-A7A7AB55CADE}"/>
          </ac:spMkLst>
        </pc:spChg>
        <pc:spChg chg="mod">
          <ac:chgData name="Gino Chénard" userId="d9050675c6efdedb" providerId="LiveId" clId="{7BD6722C-41F9-454D-B394-C1CB82CCA49A}" dt="2017-11-30T16:14:13.673" v="2795" actId="14100"/>
          <ac:spMkLst>
            <pc:docMk/>
            <pc:sldMk cId="99971761" sldId="361"/>
            <ac:spMk id="20484" creationId="{00000000-0000-0000-0000-000000000000}"/>
          </ac:spMkLst>
        </pc:spChg>
        <pc:spChg chg="mod">
          <ac:chgData name="Gino Chénard" userId="d9050675c6efdedb" providerId="LiveId" clId="{7BD6722C-41F9-454D-B394-C1CB82CCA49A}" dt="2017-11-29T19:18:34.339" v="2068" actId="1076"/>
          <ac:spMkLst>
            <pc:docMk/>
            <pc:sldMk cId="99971761" sldId="361"/>
            <ac:spMk id="20485" creationId="{00000000-0000-0000-0000-000000000000}"/>
          </ac:spMkLst>
        </pc:spChg>
      </pc:sldChg>
      <pc:sldChg chg="addSp delSp modSp add">
        <pc:chgData name="Gino Chénard" userId="d9050675c6efdedb" providerId="LiveId" clId="{7BD6722C-41F9-454D-B394-C1CB82CCA49A}" dt="2017-11-30T15:31:45.546" v="2639" actId="1076"/>
        <pc:sldMkLst>
          <pc:docMk/>
          <pc:sldMk cId="1862255824" sldId="362"/>
        </pc:sldMkLst>
        <pc:spChg chg="mod">
          <ac:chgData name="Gino Chénard" userId="d9050675c6efdedb" providerId="LiveId" clId="{7BD6722C-41F9-454D-B394-C1CB82CCA49A}" dt="2017-11-30T15:30:46.522" v="2635" actId="20577"/>
          <ac:spMkLst>
            <pc:docMk/>
            <pc:sldMk cId="1862255824" sldId="362"/>
            <ac:spMk id="2" creationId="{36C819E2-AF6E-496A-9488-239C71C5358A}"/>
          </ac:spMkLst>
        </pc:spChg>
        <pc:spChg chg="mod">
          <ac:chgData name="Gino Chénard" userId="d9050675c6efdedb" providerId="LiveId" clId="{7BD6722C-41F9-454D-B394-C1CB82CCA49A}" dt="2017-11-30T15:27:09.950" v="2512" actId="14100"/>
          <ac:spMkLst>
            <pc:docMk/>
            <pc:sldMk cId="1862255824" sldId="362"/>
            <ac:spMk id="21508" creationId="{00000000-0000-0000-0000-000000000000}"/>
          </ac:spMkLst>
        </pc:spChg>
        <pc:picChg chg="del">
          <ac:chgData name="Gino Chénard" userId="d9050675c6efdedb" providerId="LiveId" clId="{7BD6722C-41F9-454D-B394-C1CB82CCA49A}" dt="2017-11-30T15:25:41.635" v="2505" actId="478"/>
          <ac:picMkLst>
            <pc:docMk/>
            <pc:sldMk cId="1862255824" sldId="362"/>
            <ac:picMk id="4" creationId="{6820A7B4-599B-4E9D-BBC8-9ABBFFD92598}"/>
          </ac:picMkLst>
        </pc:picChg>
        <pc:picChg chg="add mod">
          <ac:chgData name="Gino Chénard" userId="d9050675c6efdedb" providerId="LiveId" clId="{7BD6722C-41F9-454D-B394-C1CB82CCA49A}" dt="2017-11-30T15:31:45.546" v="2639" actId="1076"/>
          <ac:picMkLst>
            <pc:docMk/>
            <pc:sldMk cId="1862255824" sldId="362"/>
            <ac:picMk id="5" creationId="{F8D2444B-6746-4BA5-B316-15DA73487017}"/>
          </ac:picMkLst>
        </pc:picChg>
      </pc:sldChg>
      <pc:sldChg chg="modSp add">
        <pc:chgData name="Gino Chénard" userId="d9050675c6efdedb" providerId="LiveId" clId="{7BD6722C-41F9-454D-B394-C1CB82CCA49A}" dt="2017-11-30T16:12:09.148" v="2773" actId="27636"/>
        <pc:sldMkLst>
          <pc:docMk/>
          <pc:sldMk cId="1969109478" sldId="363"/>
        </pc:sldMkLst>
        <pc:spChg chg="mod">
          <ac:chgData name="Gino Chénard" userId="d9050675c6efdedb" providerId="LiveId" clId="{7BD6722C-41F9-454D-B394-C1CB82CCA49A}" dt="2017-11-30T16:12:09.148" v="2773" actId="27636"/>
          <ac:spMkLst>
            <pc:docMk/>
            <pc:sldMk cId="1969109478" sldId="363"/>
            <ac:spMk id="3" creationId="{1AF3D98B-5FF8-4D51-806A-577709FC69CC}"/>
          </ac:spMkLst>
        </pc:spChg>
      </pc:sldChg>
      <pc:sldChg chg="addSp modSp add">
        <pc:chgData name="Gino Chénard" userId="d9050675c6efdedb" providerId="LiveId" clId="{7BD6722C-41F9-454D-B394-C1CB82CCA49A}" dt="2017-11-30T16:22:28.915" v="3040" actId="1076"/>
        <pc:sldMkLst>
          <pc:docMk/>
          <pc:sldMk cId="4192935673" sldId="364"/>
        </pc:sldMkLst>
        <pc:spChg chg="mod">
          <ac:chgData name="Gino Chénard" userId="d9050675c6efdedb" providerId="LiveId" clId="{7BD6722C-41F9-454D-B394-C1CB82CCA49A}" dt="2017-11-30T16:21:47.581" v="3037" actId="6549"/>
          <ac:spMkLst>
            <pc:docMk/>
            <pc:sldMk cId="4192935673" sldId="364"/>
            <ac:spMk id="2" creationId="{3851E092-57EC-4C62-9045-6947206FAF91}"/>
          </ac:spMkLst>
        </pc:spChg>
        <pc:spChg chg="mod">
          <ac:chgData name="Gino Chénard" userId="d9050675c6efdedb" providerId="LiveId" clId="{7BD6722C-41F9-454D-B394-C1CB82CCA49A}" dt="2017-11-30T16:19:33.929" v="2899" actId="14100"/>
          <ac:spMkLst>
            <pc:docMk/>
            <pc:sldMk cId="4192935673" sldId="364"/>
            <ac:spMk id="23556" creationId="{00000000-0000-0000-0000-000000000000}"/>
          </ac:spMkLst>
        </pc:spChg>
        <pc:picChg chg="add mod">
          <ac:chgData name="Gino Chénard" userId="d9050675c6efdedb" providerId="LiveId" clId="{7BD6722C-41F9-454D-B394-C1CB82CCA49A}" dt="2017-11-30T16:22:28.915" v="3040" actId="1076"/>
          <ac:picMkLst>
            <pc:docMk/>
            <pc:sldMk cId="4192935673" sldId="364"/>
            <ac:picMk id="4" creationId="{5912C5C7-90DC-4099-ADD6-7F3D119682E7}"/>
          </ac:picMkLst>
        </pc:picChg>
      </pc:sldChg>
      <pc:sldChg chg="addSp modSp add">
        <pc:chgData name="Gino Chénard" userId="d9050675c6efdedb" providerId="LiveId" clId="{7BD6722C-41F9-454D-B394-C1CB82CCA49A}" dt="2017-11-30T18:02:40.474" v="3550" actId="1076"/>
        <pc:sldMkLst>
          <pc:docMk/>
          <pc:sldMk cId="183607887" sldId="365"/>
        </pc:sldMkLst>
        <pc:spChg chg="mod">
          <ac:chgData name="Gino Chénard" userId="d9050675c6efdedb" providerId="LiveId" clId="{7BD6722C-41F9-454D-B394-C1CB82CCA49A}" dt="2017-11-30T18:02:01.147" v="3548" actId="20577"/>
          <ac:spMkLst>
            <pc:docMk/>
            <pc:sldMk cId="183607887" sldId="365"/>
            <ac:spMk id="2" creationId="{C260BB7E-8956-4E8B-BF8B-31A76A0A4A26}"/>
          </ac:spMkLst>
        </pc:spChg>
        <pc:spChg chg="mod">
          <ac:chgData name="Gino Chénard" userId="d9050675c6efdedb" providerId="LiveId" clId="{7BD6722C-41F9-454D-B394-C1CB82CCA49A}" dt="2017-11-30T17:57:30.348" v="3398" actId="27636"/>
          <ac:spMkLst>
            <pc:docMk/>
            <pc:sldMk cId="183607887" sldId="365"/>
            <ac:spMk id="26628" creationId="{00000000-0000-0000-0000-000000000000}"/>
          </ac:spMkLst>
        </pc:spChg>
        <pc:picChg chg="add mod">
          <ac:chgData name="Gino Chénard" userId="d9050675c6efdedb" providerId="LiveId" clId="{7BD6722C-41F9-454D-B394-C1CB82CCA49A}" dt="2017-11-30T18:02:40.474" v="3550" actId="1076"/>
          <ac:picMkLst>
            <pc:docMk/>
            <pc:sldMk cId="183607887" sldId="365"/>
            <ac:picMk id="4" creationId="{47AF3C5A-3C59-424D-A243-033A17697C0C}"/>
          </ac:picMkLst>
        </pc:picChg>
      </pc:sldChg>
      <pc:sldChg chg="addSp modSp add ord">
        <pc:chgData name="Gino Chénard" userId="d9050675c6efdedb" providerId="LiveId" clId="{7BD6722C-41F9-454D-B394-C1CB82CCA49A}" dt="2017-11-30T18:09:50.702" v="3717" actId="1076"/>
        <pc:sldMkLst>
          <pc:docMk/>
          <pc:sldMk cId="581048505" sldId="366"/>
        </pc:sldMkLst>
        <pc:spChg chg="mod">
          <ac:chgData name="Gino Chénard" userId="d9050675c6efdedb" providerId="LiveId" clId="{7BD6722C-41F9-454D-B394-C1CB82CCA49A}" dt="2017-11-30T18:09:47.841" v="3716" actId="404"/>
          <ac:spMkLst>
            <pc:docMk/>
            <pc:sldMk cId="581048505" sldId="366"/>
            <ac:spMk id="2" creationId="{F7465CE7-9787-44F9-8292-EAACCA9FB01B}"/>
          </ac:spMkLst>
        </pc:spChg>
        <pc:spChg chg="mod">
          <ac:chgData name="Gino Chénard" userId="d9050675c6efdedb" providerId="LiveId" clId="{7BD6722C-41F9-454D-B394-C1CB82CCA49A}" dt="2017-11-30T18:09:32.755" v="3711" actId="1076"/>
          <ac:spMkLst>
            <pc:docMk/>
            <pc:sldMk cId="581048505" sldId="366"/>
            <ac:spMk id="5125" creationId="{00000000-0000-0000-0000-000000000000}"/>
          </ac:spMkLst>
        </pc:spChg>
        <pc:picChg chg="add mod">
          <ac:chgData name="Gino Chénard" userId="d9050675c6efdedb" providerId="LiveId" clId="{7BD6722C-41F9-454D-B394-C1CB82CCA49A}" dt="2017-11-30T18:09:50.702" v="3717" actId="1076"/>
          <ac:picMkLst>
            <pc:docMk/>
            <pc:sldMk cId="581048505" sldId="366"/>
            <ac:picMk id="4" creationId="{236DD2A8-E6BF-484E-876D-2E820E3C2AD0}"/>
          </ac:picMkLst>
        </pc:picChg>
      </pc:sldChg>
      <pc:sldChg chg="addSp delSp modSp add">
        <pc:chgData name="Gino Chénard" userId="d9050675c6efdedb" providerId="LiveId" clId="{7BD6722C-41F9-454D-B394-C1CB82CCA49A}" dt="2017-11-30T18:19:04.386" v="3902" actId="1076"/>
        <pc:sldMkLst>
          <pc:docMk/>
          <pc:sldMk cId="2521755860" sldId="367"/>
        </pc:sldMkLst>
        <pc:spChg chg="mod">
          <ac:chgData name="Gino Chénard" userId="d9050675c6efdedb" providerId="LiveId" clId="{7BD6722C-41F9-454D-B394-C1CB82CCA49A}" dt="2017-11-30T18:18:02.118" v="3900" actId="6549"/>
          <ac:spMkLst>
            <pc:docMk/>
            <pc:sldMk cId="2521755860" sldId="367"/>
            <ac:spMk id="2" creationId="{B8579B45-A82E-41CD-8F9F-D262F01F2913}"/>
          </ac:spMkLst>
        </pc:spChg>
        <pc:spChg chg="add del mod">
          <ac:chgData name="Gino Chénard" userId="d9050675c6efdedb" providerId="LiveId" clId="{7BD6722C-41F9-454D-B394-C1CB82CCA49A}" dt="2017-11-30T18:17:22.008" v="3889" actId="1076"/>
          <ac:spMkLst>
            <pc:docMk/>
            <pc:sldMk cId="2521755860" sldId="367"/>
            <ac:spMk id="3" creationId="{D89E3A4F-2F7A-47FC-B8EC-0751A9C4B759}"/>
          </ac:spMkLst>
        </pc:spChg>
        <pc:spChg chg="add del mod">
          <ac:chgData name="Gino Chénard" userId="d9050675c6efdedb" providerId="LiveId" clId="{7BD6722C-41F9-454D-B394-C1CB82CCA49A}" dt="2017-11-30T18:17:22.008" v="3889" actId="1076"/>
          <ac:spMkLst>
            <pc:docMk/>
            <pc:sldMk cId="2521755860" sldId="367"/>
            <ac:spMk id="4" creationId="{EDE74488-59D0-4967-BDBC-ECB76088E480}"/>
          </ac:spMkLst>
        </pc:spChg>
        <pc:spChg chg="add del mod">
          <ac:chgData name="Gino Chénard" userId="d9050675c6efdedb" providerId="LiveId" clId="{7BD6722C-41F9-454D-B394-C1CB82CCA49A}" dt="2017-11-30T18:17:22.008" v="3889" actId="1076"/>
          <ac:spMkLst>
            <pc:docMk/>
            <pc:sldMk cId="2521755860" sldId="367"/>
            <ac:spMk id="5" creationId="{7BCA934B-FEB5-4011-84E9-8F38D61C8016}"/>
          </ac:spMkLst>
        </pc:spChg>
        <pc:spChg chg="mod">
          <ac:chgData name="Gino Chénard" userId="d9050675c6efdedb" providerId="LiveId" clId="{7BD6722C-41F9-454D-B394-C1CB82CCA49A}" dt="2017-11-30T18:17:30.487" v="3893" actId="14100"/>
          <ac:spMkLst>
            <pc:docMk/>
            <pc:sldMk cId="2521755860" sldId="367"/>
            <ac:spMk id="6148" creationId="{00000000-0000-0000-0000-000000000000}"/>
          </ac:spMkLst>
        </pc:spChg>
        <pc:picChg chg="add mod">
          <ac:chgData name="Gino Chénard" userId="d9050675c6efdedb" providerId="LiveId" clId="{7BD6722C-41F9-454D-B394-C1CB82CCA49A}" dt="2017-11-30T18:19:04.386" v="3902" actId="1076"/>
          <ac:picMkLst>
            <pc:docMk/>
            <pc:sldMk cId="2521755860" sldId="367"/>
            <ac:picMk id="7" creationId="{37E01467-46D8-4268-9D32-C324D0091D49}"/>
          </ac:picMkLst>
        </pc:picChg>
      </pc:sldChg>
      <pc:sldChg chg="addSp delSp add">
        <pc:chgData name="Gino Chénard" userId="d9050675c6efdedb" providerId="LiveId" clId="{7BD6722C-41F9-454D-B394-C1CB82CCA49A}" dt="2017-11-30T18:15:06.735" v="3886" actId="1076"/>
        <pc:sldMkLst>
          <pc:docMk/>
          <pc:sldMk cId="1889639223" sldId="368"/>
        </pc:sldMkLst>
        <pc:spChg chg="del">
          <ac:chgData name="Gino Chénard" userId="d9050675c6efdedb" providerId="LiveId" clId="{7BD6722C-41F9-454D-B394-C1CB82CCA49A}" dt="2017-11-30T18:15:06.735" v="3886" actId="1076"/>
          <ac:spMkLst>
            <pc:docMk/>
            <pc:sldMk cId="1889639223" sldId="368"/>
            <ac:spMk id="3" creationId="{DF298354-0DF7-484E-A4EC-1A0C50C51985}"/>
          </ac:spMkLst>
        </pc:spChg>
        <pc:spChg chg="add">
          <ac:chgData name="Gino Chénard" userId="d9050675c6efdedb" providerId="LiveId" clId="{7BD6722C-41F9-454D-B394-C1CB82CCA49A}" dt="2017-11-30T18:15:06.735" v="3886" actId="1076"/>
          <ac:spMkLst>
            <pc:docMk/>
            <pc:sldMk cId="1889639223" sldId="368"/>
            <ac:spMk id="5" creationId="{15E4B582-9FF6-4B44-A37B-FEDEE73A4036}"/>
          </ac:spMkLst>
        </pc:spChg>
      </pc:sldChg>
      <pc:sldChg chg="addSp modSp add">
        <pc:chgData name="Gino Chénard" userId="d9050675c6efdedb" providerId="LiveId" clId="{7BD6722C-41F9-454D-B394-C1CB82CCA49A}" dt="2017-11-30T18:26:00.932" v="3983" actId="1076"/>
        <pc:sldMkLst>
          <pc:docMk/>
          <pc:sldMk cId="775316058" sldId="369"/>
        </pc:sldMkLst>
        <pc:spChg chg="mod">
          <ac:chgData name="Gino Chénard" userId="d9050675c6efdedb" providerId="LiveId" clId="{7BD6722C-41F9-454D-B394-C1CB82CCA49A}" dt="2017-11-30T18:25:24.076" v="3978" actId="6549"/>
          <ac:spMkLst>
            <pc:docMk/>
            <pc:sldMk cId="775316058" sldId="369"/>
            <ac:spMk id="2" creationId="{EAE30E99-8F84-48CD-8B28-E9E535F609C7}"/>
          </ac:spMkLst>
        </pc:spChg>
        <pc:spChg chg="mod">
          <ac:chgData name="Gino Chénard" userId="d9050675c6efdedb" providerId="LiveId" clId="{7BD6722C-41F9-454D-B394-C1CB82CCA49A}" dt="2017-11-30T18:20:28.052" v="3917" actId="27636"/>
          <ac:spMkLst>
            <pc:docMk/>
            <pc:sldMk cId="775316058" sldId="369"/>
            <ac:spMk id="7172" creationId="{00000000-0000-0000-0000-000000000000}"/>
          </ac:spMkLst>
        </pc:spChg>
        <pc:picChg chg="add mod">
          <ac:chgData name="Gino Chénard" userId="d9050675c6efdedb" providerId="LiveId" clId="{7BD6722C-41F9-454D-B394-C1CB82CCA49A}" dt="2017-11-30T18:26:00.932" v="3983" actId="1076"/>
          <ac:picMkLst>
            <pc:docMk/>
            <pc:sldMk cId="775316058" sldId="369"/>
            <ac:picMk id="4" creationId="{71F369BF-4C5E-4F3E-BE45-5B3146807D9E}"/>
          </ac:picMkLst>
        </pc:picChg>
      </pc:sldChg>
      <pc:sldChg chg="addSp modSp add">
        <pc:chgData name="Gino Chénard" userId="d9050675c6efdedb" providerId="LiveId" clId="{7BD6722C-41F9-454D-B394-C1CB82CCA49A}" dt="2017-11-30T18:36:05.923" v="4169" actId="1076"/>
        <pc:sldMkLst>
          <pc:docMk/>
          <pc:sldMk cId="3110000736" sldId="370"/>
        </pc:sldMkLst>
        <pc:spChg chg="mod">
          <ac:chgData name="Gino Chénard" userId="d9050675c6efdedb" providerId="LiveId" clId="{7BD6722C-41F9-454D-B394-C1CB82CCA49A}" dt="2017-11-30T18:35:24.863" v="4166" actId="6549"/>
          <ac:spMkLst>
            <pc:docMk/>
            <pc:sldMk cId="3110000736" sldId="370"/>
            <ac:spMk id="2" creationId="{6158F775-69F5-4C3B-BE97-62DD71430891}"/>
          </ac:spMkLst>
        </pc:spChg>
        <pc:spChg chg="mod">
          <ac:chgData name="Gino Chénard" userId="d9050675c6efdedb" providerId="LiveId" clId="{7BD6722C-41F9-454D-B394-C1CB82CCA49A}" dt="2017-11-30T18:28:15.208" v="4009" actId="1076"/>
          <ac:spMkLst>
            <pc:docMk/>
            <pc:sldMk cId="3110000736" sldId="370"/>
            <ac:spMk id="9220" creationId="{00000000-0000-0000-0000-000000000000}"/>
          </ac:spMkLst>
        </pc:spChg>
        <pc:picChg chg="add mod">
          <ac:chgData name="Gino Chénard" userId="d9050675c6efdedb" providerId="LiveId" clId="{7BD6722C-41F9-454D-B394-C1CB82CCA49A}" dt="2017-11-30T18:36:05.923" v="4169" actId="1076"/>
          <ac:picMkLst>
            <pc:docMk/>
            <pc:sldMk cId="3110000736" sldId="370"/>
            <ac:picMk id="4" creationId="{FCFCEC19-649D-42CF-BFBC-2D4B3BDFC141}"/>
          </ac:picMkLst>
        </pc:picChg>
      </pc:sldChg>
      <pc:sldChg chg="addSp modSp add">
        <pc:chgData name="Gino Chénard" userId="d9050675c6efdedb" providerId="LiveId" clId="{7BD6722C-41F9-454D-B394-C1CB82CCA49A}" dt="2017-11-30T18:44:35.995" v="4373" actId="1076"/>
        <pc:sldMkLst>
          <pc:docMk/>
          <pc:sldMk cId="2904553363" sldId="371"/>
        </pc:sldMkLst>
        <pc:spChg chg="mod">
          <ac:chgData name="Gino Chénard" userId="d9050675c6efdedb" providerId="LiveId" clId="{7BD6722C-41F9-454D-B394-C1CB82CCA49A}" dt="2017-11-30T18:43:59.167" v="4366" actId="6549"/>
          <ac:spMkLst>
            <pc:docMk/>
            <pc:sldMk cId="2904553363" sldId="371"/>
            <ac:spMk id="2" creationId="{C03D6A35-BAC9-4888-97C5-2860C9622643}"/>
          </ac:spMkLst>
        </pc:spChg>
        <pc:spChg chg="mod">
          <ac:chgData name="Gino Chénard" userId="d9050675c6efdedb" providerId="LiveId" clId="{7BD6722C-41F9-454D-B394-C1CB82CCA49A}" dt="2017-11-30T18:37:32.494" v="4180" actId="14100"/>
          <ac:spMkLst>
            <pc:docMk/>
            <pc:sldMk cId="2904553363" sldId="371"/>
            <ac:spMk id="5124" creationId="{00000000-0000-0000-0000-000000000000}"/>
          </ac:spMkLst>
        </pc:spChg>
        <pc:picChg chg="add mod">
          <ac:chgData name="Gino Chénard" userId="d9050675c6efdedb" providerId="LiveId" clId="{7BD6722C-41F9-454D-B394-C1CB82CCA49A}" dt="2017-11-30T18:44:35.995" v="4373" actId="1076"/>
          <ac:picMkLst>
            <pc:docMk/>
            <pc:sldMk cId="2904553363" sldId="371"/>
            <ac:picMk id="4" creationId="{D13CB79D-340E-4AC9-9D08-8AD963CF627D}"/>
          </ac:picMkLst>
        </pc:picChg>
      </pc:sldChg>
      <pc:sldChg chg="modSp add ord">
        <pc:chgData name="Gino Chénard" userId="d9050675c6efdedb" providerId="LiveId" clId="{7BD6722C-41F9-454D-B394-C1CB82CCA49A}" dt="2017-11-30T18:52:44.742" v="4433" actId="1076"/>
        <pc:sldMkLst>
          <pc:docMk/>
          <pc:sldMk cId="1984082175" sldId="372"/>
        </pc:sldMkLst>
        <pc:spChg chg="mod">
          <ac:chgData name="Gino Chénard" userId="d9050675c6efdedb" providerId="LiveId" clId="{7BD6722C-41F9-454D-B394-C1CB82CCA49A}" dt="2017-11-30T18:52:27.695" v="4431" actId="27636"/>
          <ac:spMkLst>
            <pc:docMk/>
            <pc:sldMk cId="1984082175" sldId="372"/>
            <ac:spMk id="2" creationId="{BF4C796B-0DC2-4919-A5B1-5DCA294FE6A9}"/>
          </ac:spMkLst>
        </pc:spChg>
        <pc:picChg chg="mod">
          <ac:chgData name="Gino Chénard" userId="d9050675c6efdedb" providerId="LiveId" clId="{7BD6722C-41F9-454D-B394-C1CB82CCA49A}" dt="2017-11-30T18:52:35.881" v="4432" actId="1076"/>
          <ac:picMkLst>
            <pc:docMk/>
            <pc:sldMk cId="1984082175" sldId="372"/>
            <ac:picMk id="6" creationId="{97AD4C24-D358-40BF-BA7C-BC1EEA5A1BEE}"/>
          </ac:picMkLst>
        </pc:picChg>
      </pc:sldChg>
      <pc:sldChg chg="addSp modSp add">
        <pc:chgData name="Gino Chénard" userId="d9050675c6efdedb" providerId="LiveId" clId="{7BD6722C-41F9-454D-B394-C1CB82CCA49A}" dt="2017-12-01T15:02:34.084" v="5008" actId="14100"/>
        <pc:sldMkLst>
          <pc:docMk/>
          <pc:sldMk cId="3381758888" sldId="373"/>
        </pc:sldMkLst>
        <pc:spChg chg="mod">
          <ac:chgData name="Gino Chénard" userId="d9050675c6efdedb" providerId="LiveId" clId="{7BD6722C-41F9-454D-B394-C1CB82CCA49A}" dt="2017-12-01T15:01:09.825" v="5002" actId="6549"/>
          <ac:spMkLst>
            <pc:docMk/>
            <pc:sldMk cId="3381758888" sldId="373"/>
            <ac:spMk id="2" creationId="{9B356D84-800B-455F-B6CA-40F502B7DAE7}"/>
          </ac:spMkLst>
        </pc:spChg>
        <pc:spChg chg="mod">
          <ac:chgData name="Gino Chénard" userId="d9050675c6efdedb" providerId="LiveId" clId="{7BD6722C-41F9-454D-B394-C1CB82CCA49A}" dt="2017-11-30T20:21:50.713" v="4752" actId="20577"/>
          <ac:spMkLst>
            <pc:docMk/>
            <pc:sldMk cId="3381758888" sldId="373"/>
            <ac:spMk id="8196" creationId="{00000000-0000-0000-0000-000000000000}"/>
          </ac:spMkLst>
        </pc:spChg>
        <pc:picChg chg="add mod modCrop">
          <ac:chgData name="Gino Chénard" userId="d9050675c6efdedb" providerId="LiveId" clId="{7BD6722C-41F9-454D-B394-C1CB82CCA49A}" dt="2017-12-01T15:02:34.084" v="5008" actId="14100"/>
          <ac:picMkLst>
            <pc:docMk/>
            <pc:sldMk cId="3381758888" sldId="373"/>
            <ac:picMk id="4" creationId="{1C0F23A5-F390-4E13-9D19-F96AB1178FFB}"/>
          </ac:picMkLst>
        </pc:picChg>
      </pc:sldChg>
    </pc:docChg>
  </pc:docChgLst>
  <pc:docChgLst>
    <pc:chgData name="Gino Chénard" userId="d9050675c6efdedb" providerId="LiveId" clId="{FE0CAFD5-D67F-43DE-81FA-A80DF4D87A7F}"/>
    <pc:docChg chg="custSel addSld modSld sldOrd">
      <pc:chgData name="Gino Chénard" userId="d9050675c6efdedb" providerId="LiveId" clId="{FE0CAFD5-D67F-43DE-81FA-A80DF4D87A7F}" dt="2017-11-27T20:57:14.690" v="58" actId="6549"/>
      <pc:docMkLst>
        <pc:docMk/>
      </pc:docMkLst>
      <pc:sldChg chg="modSp">
        <pc:chgData name="Gino Chénard" userId="d9050675c6efdedb" providerId="LiveId" clId="{FE0CAFD5-D67F-43DE-81FA-A80DF4D87A7F}" dt="2017-11-27T20:56:06.225" v="35" actId="313"/>
        <pc:sldMkLst>
          <pc:docMk/>
          <pc:sldMk cId="0" sldId="258"/>
        </pc:sldMkLst>
        <pc:spChg chg="mod">
          <ac:chgData name="Gino Chénard" userId="d9050675c6efdedb" providerId="LiveId" clId="{FE0CAFD5-D67F-43DE-81FA-A80DF4D87A7F}" dt="2017-11-27T20:56:06.225" v="35" actId="313"/>
          <ac:spMkLst>
            <pc:docMk/>
            <pc:sldMk cId="0" sldId="258"/>
            <ac:spMk id="2" creationId="{51BD5FCC-2FC1-438C-B8A2-3E3436CF9145}"/>
          </ac:spMkLst>
        </pc:spChg>
      </pc:sldChg>
      <pc:sldChg chg="modSp">
        <pc:chgData name="Gino Chénard" userId="d9050675c6efdedb" providerId="LiveId" clId="{FE0CAFD5-D67F-43DE-81FA-A80DF4D87A7F}" dt="2017-11-27T20:57:14.690" v="58" actId="6549"/>
        <pc:sldMkLst>
          <pc:docMk/>
          <pc:sldMk cId="0" sldId="305"/>
        </pc:sldMkLst>
        <pc:spChg chg="mod">
          <ac:chgData name="Gino Chénard" userId="d9050675c6efdedb" providerId="LiveId" clId="{FE0CAFD5-D67F-43DE-81FA-A80DF4D87A7F}" dt="2017-11-27T20:57:14.690" v="58" actId="6549"/>
          <ac:spMkLst>
            <pc:docMk/>
            <pc:sldMk cId="0" sldId="305"/>
            <ac:spMk id="2" creationId="{9580694F-E5C8-4293-BD58-7BC38245F47F}"/>
          </ac:spMkLst>
        </pc:spChg>
      </pc:sldChg>
      <pc:sldChg chg="addSp modSp add ord">
        <pc:chgData name="Gino Chénard" userId="d9050675c6efdedb" providerId="LiveId" clId="{FE0CAFD5-D67F-43DE-81FA-A80DF4D87A7F}" dt="2017-11-27T20:55:04.365" v="20" actId="6549"/>
        <pc:sldMkLst>
          <pc:docMk/>
          <pc:sldMk cId="2179020036" sldId="356"/>
        </pc:sldMkLst>
        <pc:spChg chg="mod">
          <ac:chgData name="Gino Chénard" userId="d9050675c6efdedb" providerId="LiveId" clId="{FE0CAFD5-D67F-43DE-81FA-A80DF4D87A7F}" dt="2017-11-27T20:54:57.597" v="18" actId="20577"/>
          <ac:spMkLst>
            <pc:docMk/>
            <pc:sldMk cId="2179020036" sldId="356"/>
            <ac:spMk id="2" creationId="{51BD5FCC-2FC1-438C-B8A2-3E3436CF9145}"/>
          </ac:spMkLst>
        </pc:spChg>
        <pc:picChg chg="add mod">
          <ac:chgData name="Gino Chénard" userId="d9050675c6efdedb" providerId="LiveId" clId="{FE0CAFD5-D67F-43DE-81FA-A80DF4D87A7F}" dt="2017-11-27T20:54:59.374" v="19" actId="1076"/>
          <ac:picMkLst>
            <pc:docMk/>
            <pc:sldMk cId="2179020036" sldId="356"/>
            <ac:picMk id="4" creationId="{ACF88362-6936-491E-8697-2055AA4E3800}"/>
          </ac:picMkLst>
        </pc:picChg>
      </pc:sldChg>
    </pc:docChg>
  </pc:docChgLst>
  <pc:docChgLst>
    <pc:chgData name="Gino Chénard" userId="d9050675c6efdedb" providerId="LiveId" clId="{0D132988-1B2F-4253-B71A-862EC4D8761C}"/>
    <pc:docChg chg="modSld">
      <pc:chgData name="Gino Chénard" userId="d9050675c6efdedb" providerId="LiveId" clId="{0D132988-1B2F-4253-B71A-862EC4D8761C}" dt="2017-11-18T15:06:52.121" v="101" actId="6549"/>
      <pc:docMkLst>
        <pc:docMk/>
      </pc:docMkLst>
      <pc:sldChg chg="modSp">
        <pc:chgData name="Gino Chénard" userId="d9050675c6efdedb" providerId="LiveId" clId="{0D132988-1B2F-4253-B71A-862EC4D8761C}" dt="2017-11-18T15:06:52.121" v="101" actId="6549"/>
        <pc:sldMkLst>
          <pc:docMk/>
          <pc:sldMk cId="0" sldId="258"/>
        </pc:sldMkLst>
        <pc:spChg chg="mod">
          <ac:chgData name="Gino Chénard" userId="d9050675c6efdedb" providerId="LiveId" clId="{0D132988-1B2F-4253-B71A-862EC4D8761C}" dt="2017-11-18T15:06:52.121" v="101" actId="6549"/>
          <ac:spMkLst>
            <pc:docMk/>
            <pc:sldMk cId="0" sldId="258"/>
            <ac:spMk id="2" creationId="{51BD5FCC-2FC1-438C-B8A2-3E3436CF9145}"/>
          </ac:spMkLst>
        </pc:spChg>
      </pc:sldChg>
    </pc:docChg>
  </pc:docChgLst>
  <pc:docChgLst>
    <pc:chgData name="Gino Chénard" userId="d9050675c6efdedb" providerId="LiveId" clId="{B6E81778-1100-45A2-A221-14CD13DF887E}"/>
    <pc:docChg chg="modSld">
      <pc:chgData name="Gino Chénard" userId="d9050675c6efdedb" providerId="LiveId" clId="{B6E81778-1100-45A2-A221-14CD13DF887E}" dt="2017-11-28T15:39:18.252" v="5" actId="14100"/>
      <pc:docMkLst>
        <pc:docMk/>
      </pc:docMkLst>
      <pc:sldChg chg="modSp">
        <pc:chgData name="Gino Chénard" userId="d9050675c6efdedb" providerId="LiveId" clId="{B6E81778-1100-45A2-A221-14CD13DF887E}" dt="2017-11-28T15:39:18.252" v="5" actId="14100"/>
        <pc:sldMkLst>
          <pc:docMk/>
          <pc:sldMk cId="3233653145" sldId="355"/>
        </pc:sldMkLst>
        <pc:spChg chg="mod">
          <ac:chgData name="Gino Chénard" userId="d9050675c6efdedb" providerId="LiveId" clId="{B6E81778-1100-45A2-A221-14CD13DF887E}" dt="2017-11-28T15:39:18.252" v="5" actId="14100"/>
          <ac:spMkLst>
            <pc:docMk/>
            <pc:sldMk cId="3233653145" sldId="355"/>
            <ac:spMk id="3076" creationId="{00000000-0000-0000-0000-000000000000}"/>
          </ac:spMkLst>
        </pc:spChg>
      </pc:sldChg>
    </pc:docChg>
  </pc:docChgLst>
  <pc:docChgLst>
    <pc:chgData name="Gino Chénard" userId="d9050675c6efdedb" providerId="LiveId" clId="{A888C3DF-C05F-46D5-BDA5-6076030A0C88}"/>
    <pc:docChg chg="undo custSel modSld">
      <pc:chgData name="Gino Chénard" userId="d9050675c6efdedb" providerId="LiveId" clId="{A888C3DF-C05F-46D5-BDA5-6076030A0C88}" dt="2017-11-28T15:51:46.317" v="96" actId="1076"/>
      <pc:docMkLst>
        <pc:docMk/>
      </pc:docMkLst>
      <pc:sldChg chg="addSp modSp">
        <pc:chgData name="Gino Chénard" userId="d9050675c6efdedb" providerId="LiveId" clId="{A888C3DF-C05F-46D5-BDA5-6076030A0C88}" dt="2017-11-28T15:51:46.317" v="96" actId="1076"/>
        <pc:sldMkLst>
          <pc:docMk/>
          <pc:sldMk cId="0" sldId="305"/>
        </pc:sldMkLst>
        <pc:spChg chg="mod">
          <ac:chgData name="Gino Chénard" userId="d9050675c6efdedb" providerId="LiveId" clId="{A888C3DF-C05F-46D5-BDA5-6076030A0C88}" dt="2017-11-28T15:50:46.881" v="93" actId="20577"/>
          <ac:spMkLst>
            <pc:docMk/>
            <pc:sldMk cId="0" sldId="305"/>
            <ac:spMk id="2" creationId="{9580694F-E5C8-4293-BD58-7BC38245F47F}"/>
          </ac:spMkLst>
        </pc:spChg>
        <pc:picChg chg="add mod">
          <ac:chgData name="Gino Chénard" userId="d9050675c6efdedb" providerId="LiveId" clId="{A888C3DF-C05F-46D5-BDA5-6076030A0C88}" dt="2017-11-28T15:51:46.317" v="96" actId="1076"/>
          <ac:picMkLst>
            <pc:docMk/>
            <pc:sldMk cId="0" sldId="305"/>
            <ac:picMk id="4" creationId="{44B4B796-8CA1-4BCA-9B56-07A1D299B778}"/>
          </ac:picMkLst>
        </pc:picChg>
      </pc:sldChg>
    </pc:docChg>
  </pc:docChgLst>
  <pc:docChgLst>
    <pc:chgData name="Gino Chénard" userId="d9050675c6efdedb" providerId="LiveId" clId="{28653D78-D538-4A28-A639-6CC223889099}"/>
    <pc:docChg chg="custSel addSld modSld sldOrd">
      <pc:chgData name="Gino Chénard" userId="d9050675c6efdedb" providerId="LiveId" clId="{28653D78-D538-4A28-A639-6CC223889099}" dt="2017-11-28T15:05:08.140" v="204" actId="1076"/>
      <pc:docMkLst>
        <pc:docMk/>
      </pc:docMkLst>
      <pc:sldChg chg="addSp delSp modSp">
        <pc:chgData name="Gino Chénard" userId="d9050675c6efdedb" providerId="LiveId" clId="{28653D78-D538-4A28-A639-6CC223889099}" dt="2017-11-28T14:54:57.339" v="40" actId="1076"/>
        <pc:sldMkLst>
          <pc:docMk/>
          <pc:sldMk cId="0" sldId="258"/>
        </pc:sldMkLst>
        <pc:spChg chg="add del">
          <ac:chgData name="Gino Chénard" userId="d9050675c6efdedb" providerId="LiveId" clId="{28653D78-D538-4A28-A639-6CC223889099}" dt="2017-11-28T14:54:05.762" v="30" actId="1076"/>
          <ac:spMkLst>
            <pc:docMk/>
            <pc:sldMk cId="0" sldId="258"/>
            <ac:spMk id="3" creationId="{71041F9F-E0FB-4447-ACB7-EE2846CF6CE6}"/>
          </ac:spMkLst>
        </pc:spChg>
        <pc:spChg chg="add del">
          <ac:chgData name="Gino Chénard" userId="d9050675c6efdedb" providerId="LiveId" clId="{28653D78-D538-4A28-A639-6CC223889099}" dt="2017-11-28T14:54:49.851" v="35" actId="1076"/>
          <ac:spMkLst>
            <pc:docMk/>
            <pc:sldMk cId="0" sldId="258"/>
            <ac:spMk id="5" creationId="{9C0E1D66-4057-4A6F-80FB-1359D28FAE1A}"/>
          </ac:spMkLst>
        </pc:spChg>
        <pc:picChg chg="add del mod">
          <ac:chgData name="Gino Chénard" userId="d9050675c6efdedb" providerId="LiveId" clId="{28653D78-D538-4A28-A639-6CC223889099}" dt="2017-11-28T14:54:57.339" v="40" actId="1076"/>
          <ac:picMkLst>
            <pc:docMk/>
            <pc:sldMk cId="0" sldId="258"/>
            <ac:picMk id="4" creationId="{05017958-1488-4E72-B5A3-54DEE2D10282}"/>
          </ac:picMkLst>
        </pc:picChg>
        <pc:picChg chg="add mod">
          <ac:chgData name="Gino Chénard" userId="d9050675c6efdedb" providerId="LiveId" clId="{28653D78-D538-4A28-A639-6CC223889099}" dt="2017-11-28T14:54:55.180" v="39" actId="1076"/>
          <ac:picMkLst>
            <pc:docMk/>
            <pc:sldMk cId="0" sldId="258"/>
            <ac:picMk id="6" creationId="{97221132-306D-4864-909E-742414C81CD8}"/>
          </ac:picMkLst>
        </pc:picChg>
      </pc:sldChg>
      <pc:sldChg chg="addSp delSp modSp">
        <pc:chgData name="Gino Chénard" userId="d9050675c6efdedb" providerId="LiveId" clId="{28653D78-D538-4A28-A639-6CC223889099}" dt="2017-11-28T14:59:00.014" v="198" actId="27636"/>
        <pc:sldMkLst>
          <pc:docMk/>
          <pc:sldMk cId="0" sldId="295"/>
        </pc:sldMkLst>
        <pc:spChg chg="add del mod">
          <ac:chgData name="Gino Chénard" userId="d9050675c6efdedb" providerId="LiveId" clId="{28653D78-D538-4A28-A639-6CC223889099}" dt="2017-11-28T14:51:50.973" v="12" actId="27636"/>
          <ac:spMkLst>
            <pc:docMk/>
            <pc:sldMk cId="0" sldId="295"/>
            <ac:spMk id="2" creationId="{B49B7D87-75FA-49F0-B894-1F2E21DDECA4}"/>
          </ac:spMkLst>
        </pc:spChg>
        <pc:spChg chg="add del mod">
          <ac:chgData name="Gino Chénard" userId="d9050675c6efdedb" providerId="LiveId" clId="{28653D78-D538-4A28-A639-6CC223889099}" dt="2017-11-28T14:51:50.973" v="12" actId="27636"/>
          <ac:spMkLst>
            <pc:docMk/>
            <pc:sldMk cId="0" sldId="295"/>
            <ac:spMk id="3" creationId="{6556E849-8405-440F-A297-0292F6264960}"/>
          </ac:spMkLst>
        </pc:spChg>
        <pc:spChg chg="mod">
          <ac:chgData name="Gino Chénard" userId="d9050675c6efdedb" providerId="LiveId" clId="{28653D78-D538-4A28-A639-6CC223889099}" dt="2017-11-28T14:59:00.014" v="198" actId="27636"/>
          <ac:spMkLst>
            <pc:docMk/>
            <pc:sldMk cId="0" sldId="295"/>
            <ac:spMk id="7172" creationId="{00000000-0000-0000-0000-000000000000}"/>
          </ac:spMkLst>
        </pc:spChg>
        <pc:picChg chg="mod">
          <ac:chgData name="Gino Chénard" userId="d9050675c6efdedb" providerId="LiveId" clId="{28653D78-D538-4A28-A639-6CC223889099}" dt="2017-11-28T14:51:55.764" v="13" actId="1076"/>
          <ac:picMkLst>
            <pc:docMk/>
            <pc:sldMk cId="0" sldId="295"/>
            <ac:picMk id="7173" creationId="{00000000-0000-0000-0000-000000000000}"/>
          </ac:picMkLst>
        </pc:picChg>
      </pc:sldChg>
      <pc:sldChg chg="modSp">
        <pc:chgData name="Gino Chénard" userId="d9050675c6efdedb" providerId="LiveId" clId="{28653D78-D538-4A28-A639-6CC223889099}" dt="2017-11-28T14:51:32.476" v="11" actId="27636"/>
        <pc:sldMkLst>
          <pc:docMk/>
          <pc:sldMk cId="0" sldId="296"/>
        </pc:sldMkLst>
        <pc:spChg chg="mod">
          <ac:chgData name="Gino Chénard" userId="d9050675c6efdedb" providerId="LiveId" clId="{28653D78-D538-4A28-A639-6CC223889099}" dt="2017-11-28T14:51:32.476" v="11" actId="27636"/>
          <ac:spMkLst>
            <pc:docMk/>
            <pc:sldMk cId="0" sldId="296"/>
            <ac:spMk id="2" creationId="{3828B74B-7E55-4513-850B-714C0720419B}"/>
          </ac:spMkLst>
        </pc:spChg>
      </pc:sldChg>
      <pc:sldChg chg="modSp">
        <pc:chgData name="Gino Chénard" userId="d9050675c6efdedb" providerId="LiveId" clId="{28653D78-D538-4A28-A639-6CC223889099}" dt="2017-11-28T14:53:09.071" v="28" actId="20577"/>
        <pc:sldMkLst>
          <pc:docMk/>
          <pc:sldMk cId="0" sldId="305"/>
        </pc:sldMkLst>
        <pc:spChg chg="mod">
          <ac:chgData name="Gino Chénard" userId="d9050675c6efdedb" providerId="LiveId" clId="{28653D78-D538-4A28-A639-6CC223889099}" dt="2017-11-28T14:53:09.071" v="28" actId="20577"/>
          <ac:spMkLst>
            <pc:docMk/>
            <pc:sldMk cId="0" sldId="305"/>
            <ac:spMk id="2" creationId="{9580694F-E5C8-4293-BD58-7BC38245F47F}"/>
          </ac:spMkLst>
        </pc:spChg>
        <pc:spChg chg="mod">
          <ac:chgData name="Gino Chénard" userId="d9050675c6efdedb" providerId="LiveId" clId="{28653D78-D538-4A28-A639-6CC223889099}" dt="2017-11-28T14:51:14.476" v="7" actId="6549"/>
          <ac:spMkLst>
            <pc:docMk/>
            <pc:sldMk cId="0" sldId="305"/>
            <ac:spMk id="6148" creationId="{00000000-0000-0000-0000-000000000000}"/>
          </ac:spMkLst>
        </pc:spChg>
      </pc:sldChg>
      <pc:sldChg chg="addSp delSp modSp">
        <pc:chgData name="Gino Chénard" userId="d9050675c6efdedb" providerId="LiveId" clId="{28653D78-D538-4A28-A639-6CC223889099}" dt="2017-11-28T15:05:08.140" v="204" actId="1076"/>
        <pc:sldMkLst>
          <pc:docMk/>
          <pc:sldMk cId="0" sldId="310"/>
        </pc:sldMkLst>
        <pc:picChg chg="add mod">
          <ac:chgData name="Gino Chénard" userId="d9050675c6efdedb" providerId="LiveId" clId="{28653D78-D538-4A28-A639-6CC223889099}" dt="2017-11-28T15:05:08.140" v="204" actId="1076"/>
          <ac:picMkLst>
            <pc:docMk/>
            <pc:sldMk cId="0" sldId="310"/>
            <ac:picMk id="2" creationId="{B79147BA-36A2-4975-B653-D73C7D06EB8F}"/>
          </ac:picMkLst>
        </pc:picChg>
        <pc:picChg chg="del">
          <ac:chgData name="Gino Chénard" userId="d9050675c6efdedb" providerId="LiveId" clId="{28653D78-D538-4A28-A639-6CC223889099}" dt="2017-11-28T15:05:01.749" v="203" actId="478"/>
          <ac:picMkLst>
            <pc:docMk/>
            <pc:sldMk cId="0" sldId="310"/>
            <ac:picMk id="8197" creationId="{00000000-0000-0000-0000-000000000000}"/>
          </ac:picMkLst>
        </pc:picChg>
      </pc:sldChg>
      <pc:sldChg chg="addSp modSp">
        <pc:chgData name="Gino Chénard" userId="d9050675c6efdedb" providerId="LiveId" clId="{28653D78-D538-4A28-A639-6CC223889099}" dt="2017-11-28T14:55:14.989" v="47" actId="14100"/>
        <pc:sldMkLst>
          <pc:docMk/>
          <pc:sldMk cId="2179020036" sldId="356"/>
        </pc:sldMkLst>
        <pc:spChg chg="mod">
          <ac:chgData name="Gino Chénard" userId="d9050675c6efdedb" providerId="LiveId" clId="{28653D78-D538-4A28-A639-6CC223889099}" dt="2017-11-28T14:50:13.530" v="1" actId="12"/>
          <ac:spMkLst>
            <pc:docMk/>
            <pc:sldMk cId="2179020036" sldId="356"/>
            <ac:spMk id="2" creationId="{51BD5FCC-2FC1-438C-B8A2-3E3436CF9145}"/>
          </ac:spMkLst>
        </pc:spChg>
        <pc:picChg chg="mod">
          <ac:chgData name="Gino Chénard" userId="d9050675c6efdedb" providerId="LiveId" clId="{28653D78-D538-4A28-A639-6CC223889099}" dt="2017-11-28T14:55:10.599" v="45" actId="1076"/>
          <ac:picMkLst>
            <pc:docMk/>
            <pc:sldMk cId="2179020036" sldId="356"/>
            <ac:picMk id="4" creationId="{ACF88362-6936-491E-8697-2055AA4E3800}"/>
          </ac:picMkLst>
        </pc:picChg>
        <pc:picChg chg="add mod">
          <ac:chgData name="Gino Chénard" userId="d9050675c6efdedb" providerId="LiveId" clId="{28653D78-D538-4A28-A639-6CC223889099}" dt="2017-11-28T14:55:14.989" v="47" actId="14100"/>
          <ac:picMkLst>
            <pc:docMk/>
            <pc:sldMk cId="2179020036" sldId="356"/>
            <ac:picMk id="7" creationId="{53D728F6-3D92-4333-BEB8-B1FC0290175D}"/>
          </ac:picMkLst>
        </pc:picChg>
      </pc:sldChg>
      <pc:sldChg chg="addSp modSp add ord">
        <pc:chgData name="Gino Chénard" userId="d9050675c6efdedb" providerId="LiveId" clId="{28653D78-D538-4A28-A639-6CC223889099}" dt="2017-11-28T14:58:33.812" v="196" actId="1076"/>
        <pc:sldMkLst>
          <pc:docMk/>
          <pc:sldMk cId="2011545391" sldId="357"/>
        </pc:sldMkLst>
        <pc:spChg chg="mod">
          <ac:chgData name="Gino Chénard" userId="d9050675c6efdedb" providerId="LiveId" clId="{28653D78-D538-4A28-A639-6CC223889099}" dt="2017-11-28T14:58:17.103" v="195" actId="20577"/>
          <ac:spMkLst>
            <pc:docMk/>
            <pc:sldMk cId="2011545391" sldId="357"/>
            <ac:spMk id="2" creationId="{9580694F-E5C8-4293-BD58-7BC38245F47F}"/>
          </ac:spMkLst>
        </pc:spChg>
        <pc:picChg chg="add mod">
          <ac:chgData name="Gino Chénard" userId="d9050675c6efdedb" providerId="LiveId" clId="{28653D78-D538-4A28-A639-6CC223889099}" dt="2017-11-28T14:58:33.812" v="196" actId="1076"/>
          <ac:picMkLst>
            <pc:docMk/>
            <pc:sldMk cId="2011545391" sldId="357"/>
            <ac:picMk id="4" creationId="{A1193A2C-9478-4C56-9155-039617CE7A9A}"/>
          </ac:picMkLst>
        </pc:picChg>
      </pc:sldChg>
    </pc:docChg>
  </pc:docChgLst>
  <pc:docChgLst>
    <pc:chgData name="Gino Chénard" userId="d9050675c6efdedb" providerId="LiveId" clId="{A4F7472C-7D52-4269-B616-0655B599BFCD}"/>
    <pc:docChg chg="undo redo custSel addSld delSld modSld">
      <pc:chgData name="Gino Chénard" userId="d9050675c6efdedb" providerId="LiveId" clId="{A4F7472C-7D52-4269-B616-0655B599BFCD}" dt="2017-12-02T00:03:17.056" v="1343" actId="1076"/>
      <pc:docMkLst>
        <pc:docMk/>
      </pc:docMkLst>
      <pc:sldChg chg="addSp modSp">
        <pc:chgData name="Gino Chénard" userId="d9050675c6efdedb" providerId="LiveId" clId="{A4F7472C-7D52-4269-B616-0655B599BFCD}" dt="2017-12-01T20:18:39.734" v="552" actId="14"/>
        <pc:sldMkLst>
          <pc:docMk/>
          <pc:sldMk cId="0" sldId="259"/>
        </pc:sldMkLst>
        <pc:spChg chg="mod">
          <ac:chgData name="Gino Chénard" userId="d9050675c6efdedb" providerId="LiveId" clId="{A4F7472C-7D52-4269-B616-0655B599BFCD}" dt="2017-12-01T20:18:39.734" v="552" actId="14"/>
          <ac:spMkLst>
            <pc:docMk/>
            <pc:sldMk cId="0" sldId="259"/>
            <ac:spMk id="2" creationId="{21D79F10-243E-42E2-BD44-1F079C50F993}"/>
          </ac:spMkLst>
        </pc:spChg>
        <pc:picChg chg="mod">
          <ac:chgData name="Gino Chénard" userId="d9050675c6efdedb" providerId="LiveId" clId="{A4F7472C-7D52-4269-B616-0655B599BFCD}" dt="2017-12-01T20:18:27.197" v="541" actId="1076"/>
          <ac:picMkLst>
            <pc:docMk/>
            <pc:sldMk cId="0" sldId="259"/>
            <ac:picMk id="7" creationId="{3FA30C14-24FF-412C-9AAC-F7D5DF331AD9}"/>
          </ac:picMkLst>
        </pc:picChg>
        <pc:picChg chg="add">
          <ac:chgData name="Gino Chénard" userId="d9050675c6efdedb" providerId="LiveId" clId="{A4F7472C-7D52-4269-B616-0655B599BFCD}" dt="2017-12-01T19:45:23.514" v="126" actId="14"/>
          <ac:picMkLst>
            <pc:docMk/>
            <pc:sldMk cId="0" sldId="259"/>
            <ac:picMk id="8" creationId="{CAEBEB78-704E-4906-AB2A-134AE959EC2D}"/>
          </ac:picMkLst>
        </pc:picChg>
      </pc:sldChg>
      <pc:sldChg chg="addSp modSp">
        <pc:chgData name="Gino Chénard" userId="d9050675c6efdedb" providerId="LiveId" clId="{A4F7472C-7D52-4269-B616-0655B599BFCD}" dt="2017-12-01T20:10:23.017" v="493" actId="313"/>
        <pc:sldMkLst>
          <pc:docMk/>
          <pc:sldMk cId="0" sldId="270"/>
        </pc:sldMkLst>
        <pc:spChg chg="mod">
          <ac:chgData name="Gino Chénard" userId="d9050675c6efdedb" providerId="LiveId" clId="{A4F7472C-7D52-4269-B616-0655B599BFCD}" dt="2017-12-01T20:10:23.017" v="493" actId="313"/>
          <ac:spMkLst>
            <pc:docMk/>
            <pc:sldMk cId="0" sldId="270"/>
            <ac:spMk id="2" creationId="{318FA55E-438A-4960-A42E-E9109F9E000A}"/>
          </ac:spMkLst>
        </pc:spChg>
        <pc:spChg chg="mod">
          <ac:chgData name="Gino Chénard" userId="d9050675c6efdedb" providerId="LiveId" clId="{A4F7472C-7D52-4269-B616-0655B599BFCD}" dt="2017-12-01T20:10:13.917" v="490" actId="14100"/>
          <ac:spMkLst>
            <pc:docMk/>
            <pc:sldMk cId="0" sldId="270"/>
            <ac:spMk id="13316" creationId="{00000000-0000-0000-0000-000000000000}"/>
          </ac:spMkLst>
        </pc:spChg>
        <pc:picChg chg="add">
          <ac:chgData name="Gino Chénard" userId="d9050675c6efdedb" providerId="LiveId" clId="{A4F7472C-7D52-4269-B616-0655B599BFCD}" dt="2017-12-01T19:45:21.522" v="125" actId="313"/>
          <ac:picMkLst>
            <pc:docMk/>
            <pc:sldMk cId="0" sldId="270"/>
            <ac:picMk id="9" creationId="{C449C2EB-5A58-4830-B1A9-FCEC607A5048}"/>
          </ac:picMkLst>
        </pc:picChg>
      </pc:sldChg>
      <pc:sldChg chg="addSp modSp">
        <pc:chgData name="Gino Chénard" userId="d9050675c6efdedb" providerId="LiveId" clId="{A4F7472C-7D52-4269-B616-0655B599BFCD}" dt="2017-12-01T20:00:48.457" v="409" actId="20577"/>
        <pc:sldMkLst>
          <pc:docMk/>
          <pc:sldMk cId="0" sldId="291"/>
        </pc:sldMkLst>
        <pc:spChg chg="mod">
          <ac:chgData name="Gino Chénard" userId="d9050675c6efdedb" providerId="LiveId" clId="{A4F7472C-7D52-4269-B616-0655B599BFCD}" dt="2017-12-01T20:00:48.457" v="409" actId="20577"/>
          <ac:spMkLst>
            <pc:docMk/>
            <pc:sldMk cId="0" sldId="291"/>
            <ac:spMk id="2" creationId="{AD99FE1B-1ACA-4D17-BC40-B14E6012F1E7}"/>
          </ac:spMkLst>
        </pc:spChg>
        <pc:picChg chg="add">
          <ac:chgData name="Gino Chénard" userId="d9050675c6efdedb" providerId="LiveId" clId="{A4F7472C-7D52-4269-B616-0655B599BFCD}" dt="2017-12-01T19:45:10.595" v="122" actId="20577"/>
          <ac:picMkLst>
            <pc:docMk/>
            <pc:sldMk cId="0" sldId="291"/>
            <ac:picMk id="10" creationId="{20E953A3-63B2-448F-9844-C4499A2FCAF0}"/>
          </ac:picMkLst>
        </pc:picChg>
      </pc:sldChg>
      <pc:sldChg chg="modSp">
        <pc:chgData name="Gino Chénard" userId="d9050675c6efdedb" providerId="LiveId" clId="{A4F7472C-7D52-4269-B616-0655B599BFCD}" dt="2017-12-01T21:19:05.792" v="1097" actId="1076"/>
        <pc:sldMkLst>
          <pc:docMk/>
          <pc:sldMk cId="0" sldId="296"/>
        </pc:sldMkLst>
        <pc:spChg chg="mod">
          <ac:chgData name="Gino Chénard" userId="d9050675c6efdedb" providerId="LiveId" clId="{A4F7472C-7D52-4269-B616-0655B599BFCD}" dt="2017-12-01T21:19:05.792" v="1097" actId="1076"/>
          <ac:spMkLst>
            <pc:docMk/>
            <pc:sldMk cId="0" sldId="296"/>
            <ac:spMk id="2" creationId="{3828B74B-7E55-4513-850B-714C0720419B}"/>
          </ac:spMkLst>
        </pc:spChg>
      </pc:sldChg>
      <pc:sldChg chg="addSp delSp modSp">
        <pc:chgData name="Gino Chénard" userId="d9050675c6efdedb" providerId="LiveId" clId="{A4F7472C-7D52-4269-B616-0655B599BFCD}" dt="2017-12-01T19:54:15.362" v="189" actId="1076"/>
        <pc:sldMkLst>
          <pc:docMk/>
          <pc:sldMk cId="0" sldId="304"/>
        </pc:sldMkLst>
        <pc:spChg chg="add del mod">
          <ac:chgData name="Gino Chénard" userId="d9050675c6efdedb" providerId="LiveId" clId="{A4F7472C-7D52-4269-B616-0655B599BFCD}" dt="2017-12-01T19:54:15.362" v="189" actId="1076"/>
          <ac:spMkLst>
            <pc:docMk/>
            <pc:sldMk cId="0" sldId="304"/>
            <ac:spMk id="3" creationId="{2BCD058A-4562-496D-95E4-707FD208A7F0}"/>
          </ac:spMkLst>
        </pc:spChg>
        <pc:spChg chg="add del mod">
          <ac:chgData name="Gino Chénard" userId="d9050675c6efdedb" providerId="LiveId" clId="{A4F7472C-7D52-4269-B616-0655B599BFCD}" dt="2017-12-01T19:54:15.362" v="189" actId="1076"/>
          <ac:spMkLst>
            <pc:docMk/>
            <pc:sldMk cId="0" sldId="304"/>
            <ac:spMk id="5" creationId="{A5548BFB-A914-4025-8595-08C81A50CCB9}"/>
          </ac:spMkLst>
        </pc:spChg>
        <pc:spChg chg="add del mod">
          <ac:chgData name="Gino Chénard" userId="d9050675c6efdedb" providerId="LiveId" clId="{A4F7472C-7D52-4269-B616-0655B599BFCD}" dt="2017-12-01T19:54:15.362" v="189" actId="1076"/>
          <ac:spMkLst>
            <pc:docMk/>
            <pc:sldMk cId="0" sldId="304"/>
            <ac:spMk id="6" creationId="{814E100A-A3F1-4D8A-993D-F8DD646C095B}"/>
          </ac:spMkLst>
        </pc:spChg>
        <pc:picChg chg="mod">
          <ac:chgData name="Gino Chénard" userId="d9050675c6efdedb" providerId="LiveId" clId="{A4F7472C-7D52-4269-B616-0655B599BFCD}" dt="2017-12-01T19:54:09.462" v="188" actId="1076"/>
          <ac:picMkLst>
            <pc:docMk/>
            <pc:sldMk cId="0" sldId="304"/>
            <ac:picMk id="4" creationId="{ADDE64AA-A7FB-4E50-BA94-FD194B063C6D}"/>
          </ac:picMkLst>
        </pc:picChg>
        <pc:picChg chg="add">
          <ac:chgData name="Gino Chénard" userId="d9050675c6efdedb" providerId="LiveId" clId="{A4F7472C-7D52-4269-B616-0655B599BFCD}" dt="2017-12-01T19:45:01.558" v="120" actId="1076"/>
          <ac:picMkLst>
            <pc:docMk/>
            <pc:sldMk cId="0" sldId="304"/>
            <ac:picMk id="13" creationId="{5F96C61B-AC89-4105-B300-FC3E684A64C1}"/>
          </ac:picMkLst>
        </pc:picChg>
      </pc:sldChg>
      <pc:sldChg chg="addSp modSp">
        <pc:chgData name="Gino Chénard" userId="d9050675c6efdedb" providerId="LiveId" clId="{A4F7472C-7D52-4269-B616-0655B599BFCD}" dt="2017-12-01T20:09:15.480" v="487" actId="404"/>
        <pc:sldMkLst>
          <pc:docMk/>
          <pc:sldMk cId="0" sldId="306"/>
        </pc:sldMkLst>
        <pc:spChg chg="mod">
          <ac:chgData name="Gino Chénard" userId="d9050675c6efdedb" providerId="LiveId" clId="{A4F7472C-7D52-4269-B616-0655B599BFCD}" dt="2017-12-01T20:09:15.480" v="487" actId="404"/>
          <ac:spMkLst>
            <pc:docMk/>
            <pc:sldMk cId="0" sldId="306"/>
            <ac:spMk id="2" creationId="{55435450-C62C-49FC-871C-934F7D786ACA}"/>
          </ac:spMkLst>
        </pc:spChg>
        <pc:spChg chg="mod">
          <ac:chgData name="Gino Chénard" userId="d9050675c6efdedb" providerId="LiveId" clId="{A4F7472C-7D52-4269-B616-0655B599BFCD}" dt="2017-12-01T20:06:06.087" v="441" actId="20577"/>
          <ac:spMkLst>
            <pc:docMk/>
            <pc:sldMk cId="0" sldId="306"/>
            <ac:spMk id="12" creationId="{78BA3E41-F528-43DF-AF63-D472B15E70AF}"/>
          </ac:spMkLst>
        </pc:spChg>
        <pc:spChg chg="mod">
          <ac:chgData name="Gino Chénard" userId="d9050675c6efdedb" providerId="LiveId" clId="{A4F7472C-7D52-4269-B616-0655B599BFCD}" dt="2017-12-01T20:04:48.365" v="434" actId="20577"/>
          <ac:spMkLst>
            <pc:docMk/>
            <pc:sldMk cId="0" sldId="306"/>
            <ac:spMk id="12293" creationId="{00000000-0000-0000-0000-000000000000}"/>
          </ac:spMkLst>
        </pc:spChg>
        <pc:graphicFrameChg chg="mod">
          <ac:chgData name="Gino Chénard" userId="d9050675c6efdedb" providerId="LiveId" clId="{A4F7472C-7D52-4269-B616-0655B599BFCD}" dt="2017-12-01T20:07:54.007" v="480" actId="404"/>
          <ac:graphicFrameMkLst>
            <pc:docMk/>
            <pc:sldMk cId="0" sldId="306"/>
            <ac:graphicFrameMk id="14" creationId="{4AF797A2-7794-4715-BA13-1F981F85BEAA}"/>
          </ac:graphicFrameMkLst>
        </pc:graphicFrameChg>
        <pc:picChg chg="add">
          <ac:chgData name="Gino Chénard" userId="d9050675c6efdedb" providerId="LiveId" clId="{A4F7472C-7D52-4269-B616-0655B599BFCD}" dt="2017-12-01T19:45:19.210" v="124" actId="404"/>
          <ac:picMkLst>
            <pc:docMk/>
            <pc:sldMk cId="0" sldId="306"/>
            <ac:picMk id="17" creationId="{D7DE8A9F-ABBA-41C6-8B8F-DAD8D2712F13}"/>
          </ac:picMkLst>
        </pc:picChg>
        <pc:cxnChg chg="mod">
          <ac:chgData name="Gino Chénard" userId="d9050675c6efdedb" providerId="LiveId" clId="{A4F7472C-7D52-4269-B616-0655B599BFCD}" dt="2017-12-01T20:05:43.070" v="439" actId="14100"/>
          <ac:cxnSpMkLst>
            <pc:docMk/>
            <pc:sldMk cId="0" sldId="306"/>
            <ac:cxnSpMk id="10" creationId="{E2B09431-301A-47EE-B6A4-29BE58C4501C}"/>
          </ac:cxnSpMkLst>
        </pc:cxnChg>
      </pc:sldChg>
      <pc:sldChg chg="addSp delSp modSp">
        <pc:chgData name="Gino Chénard" userId="d9050675c6efdedb" providerId="LiveId" clId="{A4F7472C-7D52-4269-B616-0655B599BFCD}" dt="2017-12-01T20:30:40.782" v="610" actId="1076"/>
        <pc:sldMkLst>
          <pc:docMk/>
          <pc:sldMk cId="0" sldId="309"/>
        </pc:sldMkLst>
        <pc:spChg chg="mod">
          <ac:chgData name="Gino Chénard" userId="d9050675c6efdedb" providerId="LiveId" clId="{A4F7472C-7D52-4269-B616-0655B599BFCD}" dt="2017-12-01T20:26:57.627" v="602" actId="6549"/>
          <ac:spMkLst>
            <pc:docMk/>
            <pc:sldMk cId="0" sldId="309"/>
            <ac:spMk id="2" creationId="{7C3FDD5E-B114-40A5-9E1A-BE58AC99F011}"/>
          </ac:spMkLst>
        </pc:spChg>
        <pc:spChg chg="mod">
          <ac:chgData name="Gino Chénard" userId="d9050675c6efdedb" providerId="LiveId" clId="{A4F7472C-7D52-4269-B616-0655B599BFCD}" dt="2017-12-01T20:19:58.917" v="562" actId="20577"/>
          <ac:spMkLst>
            <pc:docMk/>
            <pc:sldMk cId="0" sldId="309"/>
            <ac:spMk id="15364" creationId="{00000000-0000-0000-0000-000000000000}"/>
          </ac:spMkLst>
        </pc:spChg>
        <pc:grpChg chg="add del">
          <ac:chgData name="Gino Chénard" userId="d9050675c6efdedb" providerId="LiveId" clId="{A4F7472C-7D52-4269-B616-0655B599BFCD}" dt="2017-12-01T19:46:33.131" v="149" actId="1076"/>
          <ac:grpSpMkLst>
            <pc:docMk/>
            <pc:sldMk cId="0" sldId="309"/>
            <ac:grpSpMk id="9" creationId="{078048D5-CA3E-4ADD-85F0-9BD967493CFB}"/>
          </ac:grpSpMkLst>
        </pc:grpChg>
        <pc:picChg chg="add del mod">
          <ac:chgData name="Gino Chénard" userId="d9050675c6efdedb" providerId="LiveId" clId="{A4F7472C-7D52-4269-B616-0655B599BFCD}" dt="2017-12-01T19:48:46.333" v="164" actId="478"/>
          <ac:picMkLst>
            <pc:docMk/>
            <pc:sldMk cId="0" sldId="309"/>
            <ac:picMk id="3" creationId="{6B23BAEB-AC28-45AB-93EE-DF54FD5F26D3}"/>
          </ac:picMkLst>
        </pc:picChg>
        <pc:picChg chg="del mod">
          <ac:chgData name="Gino Chénard" userId="d9050675c6efdedb" providerId="LiveId" clId="{A4F7472C-7D52-4269-B616-0655B599BFCD}" dt="2017-12-01T20:30:34.055" v="606" actId="478"/>
          <ac:picMkLst>
            <pc:docMk/>
            <pc:sldMk cId="0" sldId="309"/>
            <ac:picMk id="4" creationId="{C922AF1E-5FC5-48E6-B8DD-2F0A6EA0D9B7}"/>
          </ac:picMkLst>
        </pc:picChg>
        <pc:picChg chg="add mod">
          <ac:chgData name="Gino Chénard" userId="d9050675c6efdedb" providerId="LiveId" clId="{A4F7472C-7D52-4269-B616-0655B599BFCD}" dt="2017-12-01T19:49:36.352" v="172" actId="1037"/>
          <ac:picMkLst>
            <pc:docMk/>
            <pc:sldMk cId="0" sldId="309"/>
            <ac:picMk id="5" creationId="{CCEDE100-789B-41B7-95FA-CC1B1209E730}"/>
          </ac:picMkLst>
        </pc:picChg>
        <pc:picChg chg="add mod">
          <ac:chgData name="Gino Chénard" userId="d9050675c6efdedb" providerId="LiveId" clId="{A4F7472C-7D52-4269-B616-0655B599BFCD}" dt="2017-12-01T20:30:40.782" v="610" actId="1076"/>
          <ac:picMkLst>
            <pc:docMk/>
            <pc:sldMk cId="0" sldId="309"/>
            <ac:picMk id="7" creationId="{97BFAADF-14A3-4BE2-A10D-F4FDD22E1032}"/>
          </ac:picMkLst>
        </pc:picChg>
        <pc:picChg chg="add del">
          <ac:chgData name="Gino Chénard" userId="d9050675c6efdedb" providerId="LiveId" clId="{A4F7472C-7D52-4269-B616-0655B599BFCD}" dt="2017-12-01T19:45:27.759" v="128" actId="1076"/>
          <ac:picMkLst>
            <pc:docMk/>
            <pc:sldMk cId="0" sldId="309"/>
            <ac:picMk id="8" creationId="{635B5F15-F935-4245-9C4A-074141DE077A}"/>
          </ac:picMkLst>
        </pc:picChg>
      </pc:sldChg>
      <pc:sldChg chg="addSp delSp modSp">
        <pc:chgData name="Gino Chénard" userId="d9050675c6efdedb" providerId="LiveId" clId="{A4F7472C-7D52-4269-B616-0655B599BFCD}" dt="2017-12-01T21:05:20.374" v="1014" actId="1076"/>
        <pc:sldMkLst>
          <pc:docMk/>
          <pc:sldMk cId="0" sldId="310"/>
        </pc:sldMkLst>
        <pc:spChg chg="add del mod">
          <ac:chgData name="Gino Chénard" userId="d9050675c6efdedb" providerId="LiveId" clId="{A4F7472C-7D52-4269-B616-0655B599BFCD}" dt="2017-12-01T19:50:32.830" v="181" actId="1076"/>
          <ac:spMkLst>
            <pc:docMk/>
            <pc:sldMk cId="0" sldId="310"/>
            <ac:spMk id="4" creationId="{2CCD4C2C-7F3D-40B8-8642-31A0110B7D5C}"/>
          </ac:spMkLst>
        </pc:spChg>
        <pc:spChg chg="add del mod">
          <ac:chgData name="Gino Chénard" userId="d9050675c6efdedb" providerId="LiveId" clId="{A4F7472C-7D52-4269-B616-0655B599BFCD}" dt="2017-12-01T19:50:32.830" v="181" actId="1076"/>
          <ac:spMkLst>
            <pc:docMk/>
            <pc:sldMk cId="0" sldId="310"/>
            <ac:spMk id="5" creationId="{D9D1C3BE-E4C9-4616-9E03-895A99BF34CD}"/>
          </ac:spMkLst>
        </pc:spChg>
        <pc:spChg chg="mod">
          <ac:chgData name="Gino Chénard" userId="d9050675c6efdedb" providerId="LiveId" clId="{A4F7472C-7D52-4269-B616-0655B599BFCD}" dt="2017-12-01T20:14:55.616" v="525" actId="1076"/>
          <ac:spMkLst>
            <pc:docMk/>
            <pc:sldMk cId="0" sldId="310"/>
            <ac:spMk id="8196" creationId="{00000000-0000-0000-0000-000000000000}"/>
          </ac:spMkLst>
        </pc:spChg>
        <pc:picChg chg="mod modCrop">
          <ac:chgData name="Gino Chénard" userId="d9050675c6efdedb" providerId="LiveId" clId="{A4F7472C-7D52-4269-B616-0655B599BFCD}" dt="2017-12-01T21:05:20.374" v="1014" actId="1076"/>
          <ac:picMkLst>
            <pc:docMk/>
            <pc:sldMk cId="0" sldId="310"/>
            <ac:picMk id="2" creationId="{B79147BA-36A2-4975-B653-D73C7D06EB8F}"/>
          </ac:picMkLst>
        </pc:picChg>
      </pc:sldChg>
      <pc:sldChg chg="addSp modSp">
        <pc:chgData name="Gino Chénard" userId="d9050675c6efdedb" providerId="LiveId" clId="{A4F7472C-7D52-4269-B616-0655B599BFCD}" dt="2017-12-01T19:57:27.917" v="375" actId="1076"/>
        <pc:sldMkLst>
          <pc:docMk/>
          <pc:sldMk cId="0" sldId="327"/>
        </pc:sldMkLst>
        <pc:spChg chg="mod">
          <ac:chgData name="Gino Chénard" userId="d9050675c6efdedb" providerId="LiveId" clId="{A4F7472C-7D52-4269-B616-0655B599BFCD}" dt="2017-12-01T19:57:18.513" v="374" actId="20577"/>
          <ac:spMkLst>
            <pc:docMk/>
            <pc:sldMk cId="0" sldId="327"/>
            <ac:spMk id="2" creationId="{3099FB54-58AF-489D-8FB7-843D3155CAAE}"/>
          </ac:spMkLst>
        </pc:spChg>
        <pc:picChg chg="mod">
          <ac:chgData name="Gino Chénard" userId="d9050675c6efdedb" providerId="LiveId" clId="{A4F7472C-7D52-4269-B616-0655B599BFCD}" dt="2017-12-01T19:57:27.917" v="375" actId="1076"/>
          <ac:picMkLst>
            <pc:docMk/>
            <pc:sldMk cId="0" sldId="327"/>
            <ac:picMk id="4" creationId="{30465752-A45E-41E6-94E0-E74C75E08D45}"/>
          </ac:picMkLst>
        </pc:picChg>
        <pc:picChg chg="add">
          <ac:chgData name="Gino Chénard" userId="d9050675c6efdedb" providerId="LiveId" clId="{A4F7472C-7D52-4269-B616-0655B599BFCD}" dt="2017-12-01T19:45:08.547" v="121" actId="1076"/>
          <ac:picMkLst>
            <pc:docMk/>
            <pc:sldMk cId="0" sldId="327"/>
            <ac:picMk id="13" creationId="{AB052F99-0561-400F-B718-40F021E8421C}"/>
          </ac:picMkLst>
        </pc:picChg>
      </pc:sldChg>
      <pc:sldChg chg="addSp delSp modSp">
        <pc:chgData name="Gino Chénard" userId="d9050675c6efdedb" providerId="LiveId" clId="{A4F7472C-7D52-4269-B616-0655B599BFCD}" dt="2017-12-01T21:17:02.402" v="1093" actId="1076"/>
        <pc:sldMkLst>
          <pc:docMk/>
          <pc:sldMk cId="0" sldId="328"/>
        </pc:sldMkLst>
        <pc:spChg chg="mod">
          <ac:chgData name="Gino Chénard" userId="d9050675c6efdedb" providerId="LiveId" clId="{A4F7472C-7D52-4269-B616-0655B599BFCD}" dt="2017-12-01T20:41:58.553" v="869" actId="20577"/>
          <ac:spMkLst>
            <pc:docMk/>
            <pc:sldMk cId="0" sldId="328"/>
            <ac:spMk id="2" creationId="{70CDD321-4C67-41F6-AA30-C08DBCBB6911}"/>
          </ac:spMkLst>
        </pc:spChg>
        <pc:spChg chg="mod">
          <ac:chgData name="Gino Chénard" userId="d9050675c6efdedb" providerId="LiveId" clId="{A4F7472C-7D52-4269-B616-0655B599BFCD}" dt="2017-12-01T20:45:18.023" v="1000" actId="20577"/>
          <ac:spMkLst>
            <pc:docMk/>
            <pc:sldMk cId="0" sldId="328"/>
            <ac:spMk id="12" creationId="{B6B1CBC9-4640-49C8-8153-FCFD09A7FC6C}"/>
          </ac:spMkLst>
        </pc:spChg>
        <pc:grpChg chg="add del">
          <ac:chgData name="Gino Chénard" userId="d9050675c6efdedb" providerId="LiveId" clId="{A4F7472C-7D52-4269-B616-0655B599BFCD}" dt="2017-12-01T19:49:35.143" v="171" actId="1076"/>
          <ac:grpSpMkLst>
            <pc:docMk/>
            <pc:sldMk cId="0" sldId="328"/>
            <ac:grpSpMk id="19" creationId="{6D215E06-6534-430F-914A-1A2820FF8558}"/>
          </ac:grpSpMkLst>
        </pc:grpChg>
        <pc:grpChg chg="del">
          <ac:chgData name="Gino Chénard" userId="d9050675c6efdedb" providerId="LiveId" clId="{A4F7472C-7D52-4269-B616-0655B599BFCD}" dt="2017-12-01T21:16:39.420" v="1088" actId="478"/>
          <ac:grpSpMkLst>
            <pc:docMk/>
            <pc:sldMk cId="0" sldId="328"/>
            <ac:grpSpMk id="24" creationId="{567A387B-F6EF-438E-B215-DA57E271661D}"/>
          </ac:grpSpMkLst>
        </pc:grpChg>
        <pc:graphicFrameChg chg="add mod">
          <ac:chgData name="Gino Chénard" userId="d9050675c6efdedb" providerId="LiveId" clId="{A4F7472C-7D52-4269-B616-0655B599BFCD}" dt="2017-12-01T21:17:02.402" v="1093" actId="1076"/>
          <ac:graphicFrameMkLst>
            <pc:docMk/>
            <pc:sldMk cId="0" sldId="328"/>
            <ac:graphicFrameMk id="84" creationId="{3A665158-73E0-435C-A009-699338074A9E}"/>
          </ac:graphicFrameMkLst>
        </pc:graphicFrameChg>
        <pc:picChg chg="add">
          <ac:chgData name="Gino Chénard" userId="d9050675c6efdedb" providerId="LiveId" clId="{A4F7472C-7D52-4269-B616-0655B599BFCD}" dt="2017-12-01T19:49:46.100" v="173" actId="1076"/>
          <ac:picMkLst>
            <pc:docMk/>
            <pc:sldMk cId="0" sldId="328"/>
            <ac:picMk id="83" creationId="{2126B87C-9921-4820-8701-07ACF764378A}"/>
          </ac:picMkLst>
        </pc:picChg>
      </pc:sldChg>
      <pc:sldChg chg="addSp delSp modSp">
        <pc:chgData name="Gino Chénard" userId="d9050675c6efdedb" providerId="LiveId" clId="{A4F7472C-7D52-4269-B616-0655B599BFCD}" dt="2017-12-01T21:18:15.745" v="1095" actId="6549"/>
        <pc:sldMkLst>
          <pc:docMk/>
          <pc:sldMk cId="0" sldId="329"/>
        </pc:sldMkLst>
        <pc:spChg chg="mod">
          <ac:chgData name="Gino Chénard" userId="d9050675c6efdedb" providerId="LiveId" clId="{A4F7472C-7D52-4269-B616-0655B599BFCD}" dt="2017-12-01T21:18:15.745" v="1095" actId="6549"/>
          <ac:spMkLst>
            <pc:docMk/>
            <pc:sldMk cId="0" sldId="329"/>
            <ac:spMk id="2" creationId="{A2AD74FD-1555-4813-A4F1-FB0462276648}"/>
          </ac:spMkLst>
        </pc:spChg>
        <pc:grpChg chg="add del">
          <ac:chgData name="Gino Chénard" userId="d9050675c6efdedb" providerId="LiveId" clId="{A4F7472C-7D52-4269-B616-0655B599BFCD}" dt="2017-12-01T19:49:34.058" v="170" actId="6549"/>
          <ac:grpSpMkLst>
            <pc:docMk/>
            <pc:sldMk cId="0" sldId="329"/>
            <ac:grpSpMk id="14" creationId="{D94AC07D-3322-4898-ABAF-3A925FBCB05D}"/>
          </ac:grpSpMkLst>
        </pc:grpChg>
        <pc:picChg chg="add">
          <ac:chgData name="Gino Chénard" userId="d9050675c6efdedb" providerId="LiveId" clId="{A4F7472C-7D52-4269-B616-0655B599BFCD}" dt="2017-12-01T19:49:51.809" v="174" actId="6549"/>
          <ac:picMkLst>
            <pc:docMk/>
            <pc:sldMk cId="0" sldId="329"/>
            <ac:picMk id="76" creationId="{27FF367E-4F21-4D79-A14E-A00EB307592F}"/>
          </ac:picMkLst>
        </pc:picChg>
      </pc:sldChg>
      <pc:sldChg chg="addSp delSp modSp">
        <pc:chgData name="Gino Chénard" userId="d9050675c6efdedb" providerId="LiveId" clId="{A4F7472C-7D52-4269-B616-0655B599BFCD}" dt="2017-12-01T22:03:53.973" v="1310" actId="1076"/>
        <pc:sldMkLst>
          <pc:docMk/>
          <pc:sldMk cId="0" sldId="330"/>
        </pc:sldMkLst>
        <pc:spChg chg="mod">
          <ac:chgData name="Gino Chénard" userId="d9050675c6efdedb" providerId="LiveId" clId="{A4F7472C-7D52-4269-B616-0655B599BFCD}" dt="2017-12-01T21:35:00.120" v="1157" actId="6549"/>
          <ac:spMkLst>
            <pc:docMk/>
            <pc:sldMk cId="0" sldId="330"/>
            <ac:spMk id="2" creationId="{140329BF-A298-4544-97E0-6F7667FE5A7C}"/>
          </ac:spMkLst>
        </pc:spChg>
        <pc:spChg chg="mod">
          <ac:chgData name="Gino Chénard" userId="d9050675c6efdedb" providerId="LiveId" clId="{A4F7472C-7D52-4269-B616-0655B599BFCD}" dt="2017-12-01T21:22:27.585" v="1130" actId="404"/>
          <ac:spMkLst>
            <pc:docMk/>
            <pc:sldMk cId="0" sldId="330"/>
            <ac:spMk id="18436" creationId="{00000000-0000-0000-0000-000000000000}"/>
          </ac:spMkLst>
        </pc:spChg>
        <pc:grpChg chg="add mod">
          <ac:chgData name="Gino Chénard" userId="d9050675c6efdedb" providerId="LiveId" clId="{A4F7472C-7D52-4269-B616-0655B599BFCD}" dt="2017-12-01T22:02:16.311" v="1306" actId="164"/>
          <ac:grpSpMkLst>
            <pc:docMk/>
            <pc:sldMk cId="0" sldId="330"/>
            <ac:grpSpMk id="13" creationId="{ED0614D8-2A31-4A56-9C5A-A813EBA785D6}"/>
          </ac:grpSpMkLst>
        </pc:grpChg>
        <pc:grpChg chg="add del mod">
          <ac:chgData name="Gino Chénard" userId="d9050675c6efdedb" providerId="LiveId" clId="{A4F7472C-7D52-4269-B616-0655B599BFCD}" dt="2017-12-01T22:03:48.688" v="1309" actId="478"/>
          <ac:grpSpMkLst>
            <pc:docMk/>
            <pc:sldMk cId="0" sldId="330"/>
            <ac:grpSpMk id="20" creationId="{635A7D42-83CA-4A75-A497-7384D2C04332}"/>
          </ac:grpSpMkLst>
        </pc:grpChg>
        <pc:grpChg chg="add mod">
          <ac:chgData name="Gino Chénard" userId="d9050675c6efdedb" providerId="LiveId" clId="{A4F7472C-7D52-4269-B616-0655B599BFCD}" dt="2017-12-01T22:02:16.311" v="1306" actId="164"/>
          <ac:grpSpMkLst>
            <pc:docMk/>
            <pc:sldMk cId="0" sldId="330"/>
            <ac:grpSpMk id="23" creationId="{0DC20CD5-B79C-4150-BFF9-D3EF398901F8}"/>
          </ac:grpSpMkLst>
        </pc:grpChg>
        <pc:grpChg chg="add mod">
          <ac:chgData name="Gino Chénard" userId="d9050675c6efdedb" providerId="LiveId" clId="{A4F7472C-7D52-4269-B616-0655B599BFCD}" dt="2017-12-01T22:02:16.311" v="1306" actId="164"/>
          <ac:grpSpMkLst>
            <pc:docMk/>
            <pc:sldMk cId="0" sldId="330"/>
            <ac:grpSpMk id="32" creationId="{32A395C4-DC63-497D-9D72-B7684B540E0A}"/>
          </ac:grpSpMkLst>
        </pc:grpChg>
        <pc:grpChg chg="add mod">
          <ac:chgData name="Gino Chénard" userId="d9050675c6efdedb" providerId="LiveId" clId="{A4F7472C-7D52-4269-B616-0655B599BFCD}" dt="2017-12-01T22:02:16.311" v="1306" actId="164"/>
          <ac:grpSpMkLst>
            <pc:docMk/>
            <pc:sldMk cId="0" sldId="330"/>
            <ac:grpSpMk id="41" creationId="{21EFB401-BE21-4984-91CB-40F7DE3A421B}"/>
          </ac:grpSpMkLst>
        </pc:grpChg>
        <pc:grpChg chg="add mod">
          <ac:chgData name="Gino Chénard" userId="d9050675c6efdedb" providerId="LiveId" clId="{A4F7472C-7D52-4269-B616-0655B599BFCD}" dt="2017-12-01T22:02:16.311" v="1306" actId="164"/>
          <ac:grpSpMkLst>
            <pc:docMk/>
            <pc:sldMk cId="0" sldId="330"/>
            <ac:grpSpMk id="50" creationId="{83B5A63A-4A51-4BA9-AB70-3C9B753C8850}"/>
          </ac:grpSpMkLst>
        </pc:grpChg>
        <pc:grpChg chg="add mod">
          <ac:chgData name="Gino Chénard" userId="d9050675c6efdedb" providerId="LiveId" clId="{A4F7472C-7D52-4269-B616-0655B599BFCD}" dt="2017-12-01T22:02:16.311" v="1306" actId="164"/>
          <ac:grpSpMkLst>
            <pc:docMk/>
            <pc:sldMk cId="0" sldId="330"/>
            <ac:grpSpMk id="59" creationId="{C24CB283-C81D-4974-8741-6E21A1137C4F}"/>
          </ac:grpSpMkLst>
        </pc:grpChg>
        <pc:grpChg chg="add mod">
          <ac:chgData name="Gino Chénard" userId="d9050675c6efdedb" providerId="LiveId" clId="{A4F7472C-7D52-4269-B616-0655B599BFCD}" dt="2017-12-01T22:02:16.311" v="1306" actId="164"/>
          <ac:grpSpMkLst>
            <pc:docMk/>
            <pc:sldMk cId="0" sldId="330"/>
            <ac:grpSpMk id="68" creationId="{6C34D68C-4B91-4A64-A9DB-4E700367952E}"/>
          </ac:grpSpMkLst>
        </pc:grpChg>
        <pc:grpChg chg="add mod">
          <ac:chgData name="Gino Chénard" userId="d9050675c6efdedb" providerId="LiveId" clId="{A4F7472C-7D52-4269-B616-0655B599BFCD}" dt="2017-12-01T22:02:16.311" v="1306" actId="164"/>
          <ac:grpSpMkLst>
            <pc:docMk/>
            <pc:sldMk cId="0" sldId="330"/>
            <ac:grpSpMk id="77" creationId="{844F7EAD-D5E8-417E-BDBE-BD0FBFAD8BFA}"/>
          </ac:grpSpMkLst>
        </pc:grpChg>
        <pc:picChg chg="add mod">
          <ac:chgData name="Gino Chénard" userId="d9050675c6efdedb" providerId="LiveId" clId="{A4F7472C-7D52-4269-B616-0655B599BFCD}" dt="2017-12-01T21:22:02.488" v="1126" actId="1038"/>
          <ac:picMkLst>
            <pc:docMk/>
            <pc:sldMk cId="0" sldId="330"/>
            <ac:picMk id="3" creationId="{402D7DC8-A331-4897-87ED-19336AA67965}"/>
          </ac:picMkLst>
        </pc:picChg>
        <pc:picChg chg="del mod">
          <ac:chgData name="Gino Chénard" userId="d9050675c6efdedb" providerId="LiveId" clId="{A4F7472C-7D52-4269-B616-0655B599BFCD}" dt="2017-12-01T21:57:24.015" v="1259" actId="478"/>
          <ac:picMkLst>
            <pc:docMk/>
            <pc:sldMk cId="0" sldId="330"/>
            <ac:picMk id="5" creationId="{436BAC4F-FBD1-446D-81BB-ED73D9E501EE}"/>
          </ac:picMkLst>
        </pc:picChg>
        <pc:picChg chg="add mod">
          <ac:chgData name="Gino Chénard" userId="d9050675c6efdedb" providerId="LiveId" clId="{A4F7472C-7D52-4269-B616-0655B599BFCD}" dt="2017-12-01T21:57:27.654" v="1260" actId="1076"/>
          <ac:picMkLst>
            <pc:docMk/>
            <pc:sldMk cId="0" sldId="330"/>
            <ac:picMk id="6" creationId="{CBE10BA1-6519-485E-AF35-87D60520BAAA}"/>
          </ac:picMkLst>
        </pc:picChg>
        <pc:picChg chg="del mod">
          <ac:chgData name="Gino Chénard" userId="d9050675c6efdedb" providerId="LiveId" clId="{A4F7472C-7D52-4269-B616-0655B599BFCD}" dt="2017-12-01T21:57:14.789" v="1254" actId="478"/>
          <ac:picMkLst>
            <pc:docMk/>
            <pc:sldMk cId="0" sldId="330"/>
            <ac:picMk id="7" creationId="{F252CA74-AF83-4FE2-9EEA-B3BE83706132}"/>
          </ac:picMkLst>
        </pc:picChg>
        <pc:picChg chg="add del">
          <ac:chgData name="Gino Chénard" userId="d9050675c6efdedb" providerId="LiveId" clId="{A4F7472C-7D52-4269-B616-0655B599BFCD}" dt="2017-12-01T19:50:07.492" v="179" actId="478"/>
          <ac:picMkLst>
            <pc:docMk/>
            <pc:sldMk cId="0" sldId="330"/>
            <ac:picMk id="8" creationId="{1D9E3050-74D3-48B0-9C9C-70736FA24677}"/>
          </ac:picMkLst>
        </pc:picChg>
        <pc:picChg chg="add mod">
          <ac:chgData name="Gino Chénard" userId="d9050675c6efdedb" providerId="LiveId" clId="{A4F7472C-7D52-4269-B616-0655B599BFCD}" dt="2017-12-01T22:00:32.466" v="1288" actId="164"/>
          <ac:picMkLst>
            <pc:docMk/>
            <pc:sldMk cId="0" sldId="330"/>
            <ac:picMk id="10" creationId="{17689F6F-6CE3-46D5-BE59-9F4732E70FDA}"/>
          </ac:picMkLst>
        </pc:picChg>
        <pc:picChg chg="add mod">
          <ac:chgData name="Gino Chénard" userId="d9050675c6efdedb" providerId="LiveId" clId="{A4F7472C-7D52-4269-B616-0655B599BFCD}" dt="2017-12-01T22:00:32.466" v="1288" actId="164"/>
          <ac:picMkLst>
            <pc:docMk/>
            <pc:sldMk cId="0" sldId="330"/>
            <ac:picMk id="12" creationId="{D57F8577-53A1-47B3-8047-1C7EF1D9A4B7}"/>
          </ac:picMkLst>
        </pc:picChg>
        <pc:picChg chg="add mod">
          <ac:chgData name="Gino Chénard" userId="d9050675c6efdedb" providerId="LiveId" clId="{A4F7472C-7D52-4269-B616-0655B599BFCD}" dt="2017-12-01T22:00:32.466" v="1288" actId="164"/>
          <ac:picMkLst>
            <pc:docMk/>
            <pc:sldMk cId="0" sldId="330"/>
            <ac:picMk id="14" creationId="{009693DD-18AA-49B5-9D86-C509134D0956}"/>
          </ac:picMkLst>
        </pc:picChg>
        <pc:picChg chg="add mod">
          <ac:chgData name="Gino Chénard" userId="d9050675c6efdedb" providerId="LiveId" clId="{A4F7472C-7D52-4269-B616-0655B599BFCD}" dt="2017-12-01T22:00:32.466" v="1288" actId="164"/>
          <ac:picMkLst>
            <pc:docMk/>
            <pc:sldMk cId="0" sldId="330"/>
            <ac:picMk id="15" creationId="{3CDE2FDE-3D3A-42E3-9593-E2AA28AB603F}"/>
          </ac:picMkLst>
        </pc:picChg>
        <pc:picChg chg="add mod">
          <ac:chgData name="Gino Chénard" userId="d9050675c6efdedb" providerId="LiveId" clId="{A4F7472C-7D52-4269-B616-0655B599BFCD}" dt="2017-12-01T22:00:32.466" v="1288" actId="164"/>
          <ac:picMkLst>
            <pc:docMk/>
            <pc:sldMk cId="0" sldId="330"/>
            <ac:picMk id="16" creationId="{7FCE6527-3F7A-4900-BBB1-F1F831707AC1}"/>
          </ac:picMkLst>
        </pc:picChg>
        <pc:picChg chg="add mod">
          <ac:chgData name="Gino Chénard" userId="d9050675c6efdedb" providerId="LiveId" clId="{A4F7472C-7D52-4269-B616-0655B599BFCD}" dt="2017-12-01T22:00:32.466" v="1288" actId="164"/>
          <ac:picMkLst>
            <pc:docMk/>
            <pc:sldMk cId="0" sldId="330"/>
            <ac:picMk id="17" creationId="{ADA4D574-1718-44C1-BF05-25588A78AFBA}"/>
          </ac:picMkLst>
        </pc:picChg>
        <pc:picChg chg="add mod">
          <ac:chgData name="Gino Chénard" userId="d9050675c6efdedb" providerId="LiveId" clId="{A4F7472C-7D52-4269-B616-0655B599BFCD}" dt="2017-12-01T22:00:32.466" v="1288" actId="164"/>
          <ac:picMkLst>
            <pc:docMk/>
            <pc:sldMk cId="0" sldId="330"/>
            <ac:picMk id="18" creationId="{52D48E53-201C-4120-A0FD-827D688DC759}"/>
          </ac:picMkLst>
        </pc:picChg>
        <pc:picChg chg="add mod">
          <ac:chgData name="Gino Chénard" userId="d9050675c6efdedb" providerId="LiveId" clId="{A4F7472C-7D52-4269-B616-0655B599BFCD}" dt="2017-12-01T22:00:32.466" v="1288" actId="164"/>
          <ac:picMkLst>
            <pc:docMk/>
            <pc:sldMk cId="0" sldId="330"/>
            <ac:picMk id="19" creationId="{8C01B2DC-BB24-48A9-9227-270A4C5F74A5}"/>
          </ac:picMkLst>
        </pc:picChg>
        <pc:picChg chg="add mod">
          <ac:chgData name="Gino Chénard" userId="d9050675c6efdedb" providerId="LiveId" clId="{A4F7472C-7D52-4269-B616-0655B599BFCD}" dt="2017-12-01T22:03:53.973" v="1310" actId="1076"/>
          <ac:picMkLst>
            <pc:docMk/>
            <pc:sldMk cId="0" sldId="330"/>
            <ac:picMk id="21" creationId="{B660B290-A702-4B76-96DE-B1790BDC1606}"/>
          </ac:picMkLst>
        </pc:picChg>
      </pc:sldChg>
      <pc:sldChg chg="addSp delSp modSp">
        <pc:chgData name="Gino Chénard" userId="d9050675c6efdedb" providerId="LiveId" clId="{A4F7472C-7D52-4269-B616-0655B599BFCD}" dt="2017-12-02T00:02:49.670" v="1339" actId="20577"/>
        <pc:sldMkLst>
          <pc:docMk/>
          <pc:sldMk cId="0" sldId="331"/>
        </pc:sldMkLst>
        <pc:spChg chg="mod">
          <ac:chgData name="Gino Chénard" userId="d9050675c6efdedb" providerId="LiveId" clId="{A4F7472C-7D52-4269-B616-0655B599BFCD}" dt="2017-12-02T00:02:49.670" v="1339" actId="20577"/>
          <ac:spMkLst>
            <pc:docMk/>
            <pc:sldMk cId="0" sldId="331"/>
            <ac:spMk id="2" creationId="{628F0965-A354-45A4-B54D-153C2970B03A}"/>
          </ac:spMkLst>
        </pc:spChg>
        <pc:spChg chg="mod">
          <ac:chgData name="Gino Chénard" userId="d9050675c6efdedb" providerId="LiveId" clId="{A4F7472C-7D52-4269-B616-0655B599BFCD}" dt="2017-12-01T20:14:55.616" v="525" actId="20577"/>
          <ac:spMkLst>
            <pc:docMk/>
            <pc:sldMk cId="0" sldId="331"/>
            <ac:spMk id="19460" creationId="{00000000-0000-0000-0000-000000000000}"/>
          </ac:spMkLst>
        </pc:spChg>
        <pc:picChg chg="add del">
          <ac:chgData name="Gino Chénard" userId="d9050675c6efdedb" providerId="LiveId" clId="{A4F7472C-7D52-4269-B616-0655B599BFCD}" dt="2017-12-01T19:50:00.782" v="178" actId="20577"/>
          <ac:picMkLst>
            <pc:docMk/>
            <pc:sldMk cId="0" sldId="331"/>
            <ac:picMk id="13" creationId="{39B6B6A1-FF49-4EFA-816B-33F0B49C187B}"/>
          </ac:picMkLst>
        </pc:picChg>
      </pc:sldChg>
      <pc:sldChg chg="modSp">
        <pc:chgData name="Gino Chénard" userId="d9050675c6efdedb" providerId="LiveId" clId="{A4F7472C-7D52-4269-B616-0655B599BFCD}" dt="2017-12-01T19:28:07.251" v="13" actId="1076"/>
        <pc:sldMkLst>
          <pc:docMk/>
          <pc:sldMk cId="0" sldId="332"/>
        </pc:sldMkLst>
        <pc:spChg chg="mod">
          <ac:chgData name="Gino Chénard" userId="d9050675c6efdedb" providerId="LiveId" clId="{A4F7472C-7D52-4269-B616-0655B599BFCD}" dt="2017-12-01T19:28:07.251" v="13" actId="1076"/>
          <ac:spMkLst>
            <pc:docMk/>
            <pc:sldMk cId="0" sldId="332"/>
            <ac:spMk id="2" creationId="{A4055956-B6EE-4135-9257-9D01FD298AFB}"/>
          </ac:spMkLst>
        </pc:spChg>
      </pc:sldChg>
      <pc:sldChg chg="modSp">
        <pc:chgData name="Gino Chénard" userId="d9050675c6efdedb" providerId="LiveId" clId="{A4F7472C-7D52-4269-B616-0655B599BFCD}" dt="2017-12-01T20:14:55.616" v="525" actId="1076"/>
        <pc:sldMkLst>
          <pc:docMk/>
          <pc:sldMk cId="0" sldId="333"/>
        </pc:sldMkLst>
        <pc:spChg chg="mod">
          <ac:chgData name="Gino Chénard" userId="d9050675c6efdedb" providerId="LiveId" clId="{A4F7472C-7D52-4269-B616-0655B599BFCD}" dt="2017-12-01T19:28:07.251" v="13" actId="1076"/>
          <ac:spMkLst>
            <pc:docMk/>
            <pc:sldMk cId="0" sldId="333"/>
            <ac:spMk id="2" creationId="{36C819E2-AF6E-496A-9488-239C71C5358A}"/>
          </ac:spMkLst>
        </pc:spChg>
        <pc:spChg chg="mod">
          <ac:chgData name="Gino Chénard" userId="d9050675c6efdedb" providerId="LiveId" clId="{A4F7472C-7D52-4269-B616-0655B599BFCD}" dt="2017-12-01T20:14:55.616" v="525" actId="1076"/>
          <ac:spMkLst>
            <pc:docMk/>
            <pc:sldMk cId="0" sldId="333"/>
            <ac:spMk id="21508" creationId="{00000000-0000-0000-0000-000000000000}"/>
          </ac:spMkLst>
        </pc:spChg>
      </pc:sldChg>
      <pc:sldChg chg="modSp">
        <pc:chgData name="Gino Chénard" userId="d9050675c6efdedb" providerId="LiveId" clId="{A4F7472C-7D52-4269-B616-0655B599BFCD}" dt="2017-12-01T20:14:55.616" v="525" actId="1076"/>
        <pc:sldMkLst>
          <pc:docMk/>
          <pc:sldMk cId="0" sldId="335"/>
        </pc:sldMkLst>
        <pc:spChg chg="mod">
          <ac:chgData name="Gino Chénard" userId="d9050675c6efdedb" providerId="LiveId" clId="{A4F7472C-7D52-4269-B616-0655B599BFCD}" dt="2017-12-01T20:14:55.616" v="525" actId="1076"/>
          <ac:spMkLst>
            <pc:docMk/>
            <pc:sldMk cId="0" sldId="335"/>
            <ac:spMk id="2" creationId="{3851E092-57EC-4C62-9045-6947206FAF91}"/>
          </ac:spMkLst>
        </pc:spChg>
        <pc:spChg chg="mod">
          <ac:chgData name="Gino Chénard" userId="d9050675c6efdedb" providerId="LiveId" clId="{A4F7472C-7D52-4269-B616-0655B599BFCD}" dt="2017-12-01T20:14:55.616" v="525" actId="1076"/>
          <ac:spMkLst>
            <pc:docMk/>
            <pc:sldMk cId="0" sldId="335"/>
            <ac:spMk id="23556" creationId="{00000000-0000-0000-0000-000000000000}"/>
          </ac:spMkLst>
        </pc:spChg>
      </pc:sldChg>
      <pc:sldChg chg="modSp">
        <pc:chgData name="Gino Chénard" userId="d9050675c6efdedb" providerId="LiveId" clId="{A4F7472C-7D52-4269-B616-0655B599BFCD}" dt="2017-12-01T20:14:55.616" v="525" actId="1076"/>
        <pc:sldMkLst>
          <pc:docMk/>
          <pc:sldMk cId="0" sldId="336"/>
        </pc:sldMkLst>
        <pc:spChg chg="mod">
          <ac:chgData name="Gino Chénard" userId="d9050675c6efdedb" providerId="LiveId" clId="{A4F7472C-7D52-4269-B616-0655B599BFCD}" dt="2017-12-01T20:14:55.616" v="525" actId="1076"/>
          <ac:spMkLst>
            <pc:docMk/>
            <pc:sldMk cId="0" sldId="336"/>
            <ac:spMk id="24580" creationId="{00000000-0000-0000-0000-000000000000}"/>
          </ac:spMkLst>
        </pc:spChg>
      </pc:sldChg>
      <pc:sldChg chg="modSp">
        <pc:chgData name="Gino Chénard" userId="d9050675c6efdedb" providerId="LiveId" clId="{A4F7472C-7D52-4269-B616-0655B599BFCD}" dt="2017-12-01T20:14:55.616" v="525" actId="1076"/>
        <pc:sldMkLst>
          <pc:docMk/>
          <pc:sldMk cId="0" sldId="337"/>
        </pc:sldMkLst>
        <pc:spChg chg="mod">
          <ac:chgData name="Gino Chénard" userId="d9050675c6efdedb" providerId="LiveId" clId="{A4F7472C-7D52-4269-B616-0655B599BFCD}" dt="2017-12-01T20:14:55.616" v="525" actId="1076"/>
          <ac:spMkLst>
            <pc:docMk/>
            <pc:sldMk cId="0" sldId="337"/>
            <ac:spMk id="25604" creationId="{00000000-0000-0000-0000-000000000000}"/>
          </ac:spMkLst>
        </pc:spChg>
      </pc:sldChg>
      <pc:sldChg chg="modSp">
        <pc:chgData name="Gino Chénard" userId="d9050675c6efdedb" providerId="LiveId" clId="{A4F7472C-7D52-4269-B616-0655B599BFCD}" dt="2017-12-01T20:14:55.616" v="525" actId="1076"/>
        <pc:sldMkLst>
          <pc:docMk/>
          <pc:sldMk cId="0" sldId="338"/>
        </pc:sldMkLst>
        <pc:spChg chg="mod">
          <ac:chgData name="Gino Chénard" userId="d9050675c6efdedb" providerId="LiveId" clId="{A4F7472C-7D52-4269-B616-0655B599BFCD}" dt="2017-12-01T20:14:55.616" v="525" actId="1076"/>
          <ac:spMkLst>
            <pc:docMk/>
            <pc:sldMk cId="0" sldId="338"/>
            <ac:spMk id="26628" creationId="{00000000-0000-0000-0000-000000000000}"/>
          </ac:spMkLst>
        </pc:spChg>
      </pc:sldChg>
      <pc:sldChg chg="modSp">
        <pc:chgData name="Gino Chénard" userId="d9050675c6efdedb" providerId="LiveId" clId="{A4F7472C-7D52-4269-B616-0655B599BFCD}" dt="2017-12-01T20:14:55.616" v="525" actId="1076"/>
        <pc:sldMkLst>
          <pc:docMk/>
          <pc:sldMk cId="2180495583" sldId="341"/>
        </pc:sldMkLst>
        <pc:spChg chg="mod">
          <ac:chgData name="Gino Chénard" userId="d9050675c6efdedb" providerId="LiveId" clId="{A4F7472C-7D52-4269-B616-0655B599BFCD}" dt="2017-12-01T20:14:55.616" v="525" actId="1076"/>
          <ac:spMkLst>
            <pc:docMk/>
            <pc:sldMk cId="2180495583" sldId="341"/>
            <ac:spMk id="7172" creationId="{00000000-0000-0000-0000-000000000000}"/>
          </ac:spMkLst>
        </pc:spChg>
      </pc:sldChg>
      <pc:sldChg chg="modSp">
        <pc:chgData name="Gino Chénard" userId="d9050675c6efdedb" providerId="LiveId" clId="{A4F7472C-7D52-4269-B616-0655B599BFCD}" dt="2017-12-01T20:14:55.616" v="525" actId="1076"/>
        <pc:sldMkLst>
          <pc:docMk/>
          <pc:sldMk cId="2925136987" sldId="343"/>
        </pc:sldMkLst>
        <pc:spChg chg="mod">
          <ac:chgData name="Gino Chénard" userId="d9050675c6efdedb" providerId="LiveId" clId="{A4F7472C-7D52-4269-B616-0655B599BFCD}" dt="2017-12-01T20:14:55.616" v="525" actId="1076"/>
          <ac:spMkLst>
            <pc:docMk/>
            <pc:sldMk cId="2925136987" sldId="343"/>
            <ac:spMk id="9220" creationId="{00000000-0000-0000-0000-000000000000}"/>
          </ac:spMkLst>
        </pc:spChg>
      </pc:sldChg>
      <pc:sldChg chg="modSp">
        <pc:chgData name="Gino Chénard" userId="d9050675c6efdedb" providerId="LiveId" clId="{A4F7472C-7D52-4269-B616-0655B599BFCD}" dt="2017-12-01T20:14:55.616" v="525" actId="1076"/>
        <pc:sldMkLst>
          <pc:docMk/>
          <pc:sldMk cId="1772510203" sldId="344"/>
        </pc:sldMkLst>
        <pc:spChg chg="mod">
          <ac:chgData name="Gino Chénard" userId="d9050675c6efdedb" providerId="LiveId" clId="{A4F7472C-7D52-4269-B616-0655B599BFCD}" dt="2017-12-01T20:14:55.616" v="525" actId="1076"/>
          <ac:spMkLst>
            <pc:docMk/>
            <pc:sldMk cId="1772510203" sldId="344"/>
            <ac:spMk id="5124" creationId="{00000000-0000-0000-0000-000000000000}"/>
          </ac:spMkLst>
        </pc:spChg>
      </pc:sldChg>
      <pc:sldChg chg="modSp">
        <pc:chgData name="Gino Chénard" userId="d9050675c6efdedb" providerId="LiveId" clId="{A4F7472C-7D52-4269-B616-0655B599BFCD}" dt="2017-12-01T19:28:07.251" v="13" actId="1076"/>
        <pc:sldMkLst>
          <pc:docMk/>
          <pc:sldMk cId="1900547042" sldId="345"/>
        </pc:sldMkLst>
        <pc:spChg chg="mod">
          <ac:chgData name="Gino Chénard" userId="d9050675c6efdedb" providerId="LiveId" clId="{A4F7472C-7D52-4269-B616-0655B599BFCD}" dt="2017-12-01T19:28:07.251" v="13" actId="1076"/>
          <ac:spMkLst>
            <pc:docMk/>
            <pc:sldMk cId="1900547042" sldId="345"/>
            <ac:spMk id="7173" creationId="{00000000-0000-0000-0000-000000000000}"/>
          </ac:spMkLst>
        </pc:spChg>
      </pc:sldChg>
      <pc:sldChg chg="modSp">
        <pc:chgData name="Gino Chénard" userId="d9050675c6efdedb" providerId="LiveId" clId="{A4F7472C-7D52-4269-B616-0655B599BFCD}" dt="2017-12-01T19:28:07.251" v="13" actId="1076"/>
        <pc:sldMkLst>
          <pc:docMk/>
          <pc:sldMk cId="3365753471" sldId="348"/>
        </pc:sldMkLst>
        <pc:spChg chg="mod">
          <ac:chgData name="Gino Chénard" userId="d9050675c6efdedb" providerId="LiveId" clId="{A4F7472C-7D52-4269-B616-0655B599BFCD}" dt="2017-12-01T19:28:07.251" v="13" actId="1076"/>
          <ac:spMkLst>
            <pc:docMk/>
            <pc:sldMk cId="3365753471" sldId="348"/>
            <ac:spMk id="2" creationId="{B0FFF0A5-1469-4205-8EBA-D6FFC246BF30}"/>
          </ac:spMkLst>
        </pc:spChg>
      </pc:sldChg>
      <pc:sldChg chg="modSp">
        <pc:chgData name="Gino Chénard" userId="d9050675c6efdedb" providerId="LiveId" clId="{A4F7472C-7D52-4269-B616-0655B599BFCD}" dt="2017-12-01T20:14:55.616" v="525" actId="1076"/>
        <pc:sldMkLst>
          <pc:docMk/>
          <pc:sldMk cId="3800293638" sldId="354"/>
        </pc:sldMkLst>
        <pc:spChg chg="mod">
          <ac:chgData name="Gino Chénard" userId="d9050675c6efdedb" providerId="LiveId" clId="{A4F7472C-7D52-4269-B616-0655B599BFCD}" dt="2017-12-01T20:14:55.616" v="525" actId="1076"/>
          <ac:spMkLst>
            <pc:docMk/>
            <pc:sldMk cId="3800293638" sldId="354"/>
            <ac:spMk id="2" creationId="{EDB6BD46-92CB-4FBB-93FC-B78C7D861F87}"/>
          </ac:spMkLst>
        </pc:spChg>
        <pc:spChg chg="mod">
          <ac:chgData name="Gino Chénard" userId="d9050675c6efdedb" providerId="LiveId" clId="{A4F7472C-7D52-4269-B616-0655B599BFCD}" dt="2017-12-01T20:14:55.616" v="525" actId="1076"/>
          <ac:spMkLst>
            <pc:docMk/>
            <pc:sldMk cId="3800293638" sldId="354"/>
            <ac:spMk id="9220" creationId="{00000000-0000-0000-0000-000000000000}"/>
          </ac:spMkLst>
        </pc:spChg>
      </pc:sldChg>
      <pc:sldChg chg="modSp">
        <pc:chgData name="Gino Chénard" userId="d9050675c6efdedb" providerId="LiveId" clId="{A4F7472C-7D52-4269-B616-0655B599BFCD}" dt="2017-12-01T21:00:00.512" v="1010" actId="12"/>
        <pc:sldMkLst>
          <pc:docMk/>
          <pc:sldMk cId="2179020036" sldId="356"/>
        </pc:sldMkLst>
        <pc:spChg chg="mod">
          <ac:chgData name="Gino Chénard" userId="d9050675c6efdedb" providerId="LiveId" clId="{A4F7472C-7D52-4269-B616-0655B599BFCD}" dt="2017-12-01T21:00:00.512" v="1010" actId="12"/>
          <ac:spMkLst>
            <pc:docMk/>
            <pc:sldMk cId="2179020036" sldId="356"/>
            <ac:spMk id="2" creationId="{51BD5FCC-2FC1-438C-B8A2-3E3436CF9145}"/>
          </ac:spMkLst>
        </pc:spChg>
      </pc:sldChg>
      <pc:sldChg chg="modSp">
        <pc:chgData name="Gino Chénard" userId="d9050675c6efdedb" providerId="LiveId" clId="{A4F7472C-7D52-4269-B616-0655B599BFCD}" dt="2017-12-01T21:21:24.262" v="1121" actId="1076"/>
        <pc:sldMkLst>
          <pc:docMk/>
          <pc:sldMk cId="2011545391" sldId="357"/>
        </pc:sldMkLst>
        <pc:spChg chg="mod">
          <ac:chgData name="Gino Chénard" userId="d9050675c6efdedb" providerId="LiveId" clId="{A4F7472C-7D52-4269-B616-0655B599BFCD}" dt="2017-12-01T21:21:00.390" v="1120" actId="1076"/>
          <ac:spMkLst>
            <pc:docMk/>
            <pc:sldMk cId="2011545391" sldId="357"/>
            <ac:spMk id="21" creationId="{7CDF432E-9DF9-4445-A93E-19CD4B7FBF04}"/>
          </ac:spMkLst>
        </pc:spChg>
        <pc:spChg chg="mod">
          <ac:chgData name="Gino Chénard" userId="d9050675c6efdedb" providerId="LiveId" clId="{A4F7472C-7D52-4269-B616-0655B599BFCD}" dt="2017-12-01T21:21:24.262" v="1121" actId="1076"/>
          <ac:spMkLst>
            <pc:docMk/>
            <pc:sldMk cId="2011545391" sldId="357"/>
            <ac:spMk id="26" creationId="{E09D42FC-388E-4B4C-8578-E24E1CD2FA56}"/>
          </ac:spMkLst>
        </pc:spChg>
        <pc:spChg chg="mod">
          <ac:chgData name="Gino Chénard" userId="d9050675c6efdedb" providerId="LiveId" clId="{A4F7472C-7D52-4269-B616-0655B599BFCD}" dt="2017-12-01T20:14:55.616" v="525" actId="1076"/>
          <ac:spMkLst>
            <pc:docMk/>
            <pc:sldMk cId="2011545391" sldId="357"/>
            <ac:spMk id="6148" creationId="{00000000-0000-0000-0000-000000000000}"/>
          </ac:spMkLst>
        </pc:spChg>
      </pc:sldChg>
      <pc:sldChg chg="addSp modSp">
        <pc:chgData name="Gino Chénard" userId="d9050675c6efdedb" providerId="LiveId" clId="{A4F7472C-7D52-4269-B616-0655B599BFCD}" dt="2017-12-01T19:38:08.278" v="116" actId="1076"/>
        <pc:sldMkLst>
          <pc:docMk/>
          <pc:sldMk cId="750695148" sldId="358"/>
        </pc:sldMkLst>
        <pc:spChg chg="mod">
          <ac:chgData name="Gino Chénard" userId="d9050675c6efdedb" providerId="LiveId" clId="{A4F7472C-7D52-4269-B616-0655B599BFCD}" dt="2017-12-01T19:28:07.251" v="13" actId="1076"/>
          <ac:spMkLst>
            <pc:docMk/>
            <pc:sldMk cId="750695148" sldId="358"/>
            <ac:spMk id="2" creationId="{FDD67AD4-0925-42CD-83B1-472F3F8316C3}"/>
          </ac:spMkLst>
        </pc:spChg>
        <pc:spChg chg="mod">
          <ac:chgData name="Gino Chénard" userId="d9050675c6efdedb" providerId="LiveId" clId="{A4F7472C-7D52-4269-B616-0655B599BFCD}" dt="2017-12-01T19:36:20.941" v="78" actId="1076"/>
          <ac:spMkLst>
            <pc:docMk/>
            <pc:sldMk cId="750695148" sldId="358"/>
            <ac:spMk id="6" creationId="{E618B15C-2CE5-4A95-9131-03A7EB3FA7A7}"/>
          </ac:spMkLst>
        </pc:spChg>
        <pc:spChg chg="mod">
          <ac:chgData name="Gino Chénard" userId="d9050675c6efdedb" providerId="LiveId" clId="{A4F7472C-7D52-4269-B616-0655B599BFCD}" dt="2017-12-01T19:35:35.758" v="77" actId="1076"/>
          <ac:spMkLst>
            <pc:docMk/>
            <pc:sldMk cId="750695148" sldId="358"/>
            <ac:spMk id="7" creationId="{15250C75-4C5C-4332-AED3-52DE57C2B234}"/>
          </ac:spMkLst>
        </pc:spChg>
        <pc:spChg chg="mod">
          <ac:chgData name="Gino Chénard" userId="d9050675c6efdedb" providerId="LiveId" clId="{A4F7472C-7D52-4269-B616-0655B599BFCD}" dt="2017-12-01T19:38:08.278" v="116" actId="1076"/>
          <ac:spMkLst>
            <pc:docMk/>
            <pc:sldMk cId="750695148" sldId="358"/>
            <ac:spMk id="8" creationId="{FD32A0F3-C825-405A-A277-8AB86AAAB687}"/>
          </ac:spMkLst>
        </pc:spChg>
        <pc:spChg chg="add mod">
          <ac:chgData name="Gino Chénard" userId="d9050675c6efdedb" providerId="LiveId" clId="{A4F7472C-7D52-4269-B616-0655B599BFCD}" dt="2017-12-01T19:34:36.189" v="73" actId="1076"/>
          <ac:spMkLst>
            <pc:docMk/>
            <pc:sldMk cId="750695148" sldId="358"/>
            <ac:spMk id="31" creationId="{956E959C-7D15-4F76-8A3B-B50A1479682B}"/>
          </ac:spMkLst>
        </pc:spChg>
        <pc:spChg chg="mod">
          <ac:chgData name="Gino Chénard" userId="d9050675c6efdedb" providerId="LiveId" clId="{A4F7472C-7D52-4269-B616-0655B599BFCD}" dt="2017-12-01T19:35:23.469" v="75" actId="1076"/>
          <ac:spMkLst>
            <pc:docMk/>
            <pc:sldMk cId="750695148" sldId="358"/>
            <ac:spMk id="37" creationId="{18C2DAC3-C375-4FE2-AB4D-AA0DD29F0522}"/>
          </ac:spMkLst>
        </pc:spChg>
        <pc:spChg chg="add mod">
          <ac:chgData name="Gino Chénard" userId="d9050675c6efdedb" providerId="LiveId" clId="{A4F7472C-7D52-4269-B616-0655B599BFCD}" dt="2017-12-01T19:36:35.078" v="80" actId="1076"/>
          <ac:spMkLst>
            <pc:docMk/>
            <pc:sldMk cId="750695148" sldId="358"/>
            <ac:spMk id="40" creationId="{5CDE98CE-26DF-4B59-9974-4AF8E6822BD3}"/>
          </ac:spMkLst>
        </pc:spChg>
        <pc:spChg chg="mod">
          <ac:chgData name="Gino Chénard" userId="d9050675c6efdedb" providerId="LiveId" clId="{A4F7472C-7D52-4269-B616-0655B599BFCD}" dt="2017-12-01T19:37:37.306" v="103" actId="20577"/>
          <ac:spMkLst>
            <pc:docMk/>
            <pc:sldMk cId="750695148" sldId="358"/>
            <ac:spMk id="7172" creationId="{00000000-0000-0000-0000-000000000000}"/>
          </ac:spMkLst>
        </pc:spChg>
        <pc:grpChg chg="mod">
          <ac:chgData name="Gino Chénard" userId="d9050675c6efdedb" providerId="LiveId" clId="{A4F7472C-7D52-4269-B616-0655B599BFCD}" dt="2017-12-01T19:35:19.351" v="74" actId="1076"/>
          <ac:grpSpMkLst>
            <pc:docMk/>
            <pc:sldMk cId="750695148" sldId="358"/>
            <ac:grpSpMk id="7185" creationId="{7C5D8374-4CAA-4299-8267-D823639A741C}"/>
          </ac:grpSpMkLst>
        </pc:grpChg>
        <pc:cxnChg chg="mod">
          <ac:chgData name="Gino Chénard" userId="d9050675c6efdedb" providerId="LiveId" clId="{A4F7472C-7D52-4269-B616-0655B599BFCD}" dt="2017-12-01T19:36:20.941" v="78" actId="1076"/>
          <ac:cxnSpMkLst>
            <pc:docMk/>
            <pc:sldMk cId="750695148" sldId="358"/>
            <ac:cxnSpMk id="13" creationId="{09F0FD09-089A-40F3-A94E-9E2DEE946E55}"/>
          </ac:cxnSpMkLst>
        </pc:cxnChg>
        <pc:cxnChg chg="mod">
          <ac:chgData name="Gino Chénard" userId="d9050675c6efdedb" providerId="LiveId" clId="{A4F7472C-7D52-4269-B616-0655B599BFCD}" dt="2017-12-01T19:35:35.758" v="77" actId="1076"/>
          <ac:cxnSpMkLst>
            <pc:docMk/>
            <pc:sldMk cId="750695148" sldId="358"/>
            <ac:cxnSpMk id="17" creationId="{83473434-2B0A-4A84-BB67-4AFA7A9BED4E}"/>
          </ac:cxnSpMkLst>
        </pc:cxnChg>
        <pc:cxnChg chg="mod">
          <ac:chgData name="Gino Chénard" userId="d9050675c6efdedb" providerId="LiveId" clId="{A4F7472C-7D52-4269-B616-0655B599BFCD}" dt="2017-12-01T19:38:08.278" v="116" actId="1076"/>
          <ac:cxnSpMkLst>
            <pc:docMk/>
            <pc:sldMk cId="750695148" sldId="358"/>
            <ac:cxnSpMk id="20" creationId="{B6AA5B07-FF49-41A0-B4D3-B1FEE6BEBA23}"/>
          </ac:cxnSpMkLst>
        </pc:cxnChg>
        <pc:cxnChg chg="mod">
          <ac:chgData name="Gino Chénard" userId="d9050675c6efdedb" providerId="LiveId" clId="{A4F7472C-7D52-4269-B616-0655B599BFCD}" dt="2017-12-01T19:38:08.278" v="116" actId="1076"/>
          <ac:cxnSpMkLst>
            <pc:docMk/>
            <pc:sldMk cId="750695148" sldId="358"/>
            <ac:cxnSpMk id="24" creationId="{7E51C0F9-3C37-4F24-B707-B0AA3F78250F}"/>
          </ac:cxnSpMkLst>
        </pc:cxnChg>
        <pc:cxnChg chg="mod">
          <ac:chgData name="Gino Chénard" userId="d9050675c6efdedb" providerId="LiveId" clId="{A4F7472C-7D52-4269-B616-0655B599BFCD}" dt="2017-12-01T19:38:08.278" v="116" actId="1076"/>
          <ac:cxnSpMkLst>
            <pc:docMk/>
            <pc:sldMk cId="750695148" sldId="358"/>
            <ac:cxnSpMk id="33" creationId="{8871B43D-1AAF-422B-BD4F-D55E7A0E9613}"/>
          </ac:cxnSpMkLst>
        </pc:cxnChg>
      </pc:sldChg>
      <pc:sldChg chg="addSp modSp">
        <pc:chgData name="Gino Chénard" userId="d9050675c6efdedb" providerId="LiveId" clId="{A4F7472C-7D52-4269-B616-0655B599BFCD}" dt="2017-12-01T20:02:47.133" v="420" actId="14100"/>
        <pc:sldMkLst>
          <pc:docMk/>
          <pc:sldMk cId="4258152886" sldId="359"/>
        </pc:sldMkLst>
        <pc:spChg chg="mod">
          <ac:chgData name="Gino Chénard" userId="d9050675c6efdedb" providerId="LiveId" clId="{A4F7472C-7D52-4269-B616-0655B599BFCD}" dt="2017-12-01T20:02:31.912" v="417" actId="20577"/>
          <ac:spMkLst>
            <pc:docMk/>
            <pc:sldMk cId="4258152886" sldId="359"/>
            <ac:spMk id="2" creationId="{AD99FE1B-1ACA-4D17-BC40-B14E6012F1E7}"/>
          </ac:spMkLst>
        </pc:spChg>
        <pc:grpChg chg="mod ord">
          <ac:chgData name="Gino Chénard" userId="d9050675c6efdedb" providerId="LiveId" clId="{A4F7472C-7D52-4269-B616-0655B599BFCD}" dt="2017-12-01T20:02:47.133" v="420" actId="14100"/>
          <ac:grpSpMkLst>
            <pc:docMk/>
            <pc:sldMk cId="4258152886" sldId="359"/>
            <ac:grpSpMk id="9" creationId="{BE686272-06B4-4903-860B-C2F0A3BA456B}"/>
          </ac:grpSpMkLst>
        </pc:grpChg>
        <pc:picChg chg="add">
          <ac:chgData name="Gino Chénard" userId="d9050675c6efdedb" providerId="LiveId" clId="{A4F7472C-7D52-4269-B616-0655B599BFCD}" dt="2017-12-01T19:45:12.624" v="123" actId="14100"/>
          <ac:picMkLst>
            <pc:docMk/>
            <pc:sldMk cId="4258152886" sldId="359"/>
            <ac:picMk id="10" creationId="{C09BAE84-5BAB-4F6C-AD48-09C059510710}"/>
          </ac:picMkLst>
        </pc:picChg>
      </pc:sldChg>
      <pc:sldChg chg="addSp delSp modSp">
        <pc:chgData name="Gino Chénard" userId="d9050675c6efdedb" providerId="LiveId" clId="{A4F7472C-7D52-4269-B616-0655B599BFCD}" dt="2017-12-02T00:03:17.056" v="1343" actId="1076"/>
        <pc:sldMkLst>
          <pc:docMk/>
          <pc:sldMk cId="843268301" sldId="360"/>
        </pc:sldMkLst>
        <pc:spChg chg="mod">
          <ac:chgData name="Gino Chénard" userId="d9050675c6efdedb" providerId="LiveId" clId="{A4F7472C-7D52-4269-B616-0655B599BFCD}" dt="2017-12-02T00:02:06.945" v="1324" actId="6549"/>
          <ac:spMkLst>
            <pc:docMk/>
            <pc:sldMk cId="843268301" sldId="360"/>
            <ac:spMk id="2" creationId="{140329BF-A298-4544-97E0-6F7667FE5A7C}"/>
          </ac:spMkLst>
        </pc:spChg>
        <pc:picChg chg="add mod modCrop">
          <ac:chgData name="Gino Chénard" userId="d9050675c6efdedb" providerId="LiveId" clId="{A4F7472C-7D52-4269-B616-0655B599BFCD}" dt="2017-12-02T00:03:17.056" v="1343" actId="1076"/>
          <ac:picMkLst>
            <pc:docMk/>
            <pc:sldMk cId="843268301" sldId="360"/>
            <ac:picMk id="4" creationId="{2DA52B7C-2664-42D0-89DB-7925FC0104CF}"/>
          </ac:picMkLst>
        </pc:picChg>
        <pc:picChg chg="add del">
          <ac:chgData name="Gino Chénard" userId="d9050675c6efdedb" providerId="LiveId" clId="{A4F7472C-7D52-4269-B616-0655B599BFCD}" dt="2017-12-01T19:50:09.717" v="180" actId="478"/>
          <ac:picMkLst>
            <pc:docMk/>
            <pc:sldMk cId="843268301" sldId="360"/>
            <ac:picMk id="7" creationId="{81BF90C0-7AF1-4ABC-9DBF-B3418D243A73}"/>
          </ac:picMkLst>
        </pc:picChg>
        <pc:picChg chg="add">
          <ac:chgData name="Gino Chénard" userId="d9050675c6efdedb" providerId="LiveId" clId="{A4F7472C-7D52-4269-B616-0655B599BFCD}" dt="2017-12-01T21:23:25.492" v="1142" actId="1076"/>
          <ac:picMkLst>
            <pc:docMk/>
            <pc:sldMk cId="843268301" sldId="360"/>
            <ac:picMk id="8" creationId="{4742CF28-3AAA-447D-976F-1E197BC0989F}"/>
          </ac:picMkLst>
        </pc:picChg>
        <pc:picChg chg="del mod ord">
          <ac:chgData name="Gino Chénard" userId="d9050675c6efdedb" providerId="LiveId" clId="{A4F7472C-7D52-4269-B616-0655B599BFCD}" dt="2017-12-01T22:06:57.054" v="1311" actId="478"/>
          <ac:picMkLst>
            <pc:docMk/>
            <pc:sldMk cId="843268301" sldId="360"/>
            <ac:picMk id="13" creationId="{7B70F539-0209-4C3D-B754-DFC3637BFFAB}"/>
          </ac:picMkLst>
        </pc:picChg>
      </pc:sldChg>
      <pc:sldChg chg="modSp">
        <pc:chgData name="Gino Chénard" userId="d9050675c6efdedb" providerId="LiveId" clId="{A4F7472C-7D52-4269-B616-0655B599BFCD}" dt="2017-12-01T20:14:55.616" v="525" actId="1076"/>
        <pc:sldMkLst>
          <pc:docMk/>
          <pc:sldMk cId="99971761" sldId="361"/>
        </pc:sldMkLst>
        <pc:spChg chg="mod">
          <ac:chgData name="Gino Chénard" userId="d9050675c6efdedb" providerId="LiveId" clId="{A4F7472C-7D52-4269-B616-0655B599BFCD}" dt="2017-12-01T20:14:55.616" v="525" actId="1076"/>
          <ac:spMkLst>
            <pc:docMk/>
            <pc:sldMk cId="99971761" sldId="361"/>
            <ac:spMk id="20484" creationId="{00000000-0000-0000-0000-000000000000}"/>
          </ac:spMkLst>
        </pc:spChg>
      </pc:sldChg>
      <pc:sldChg chg="modSp del">
        <pc:chgData name="Gino Chénard" userId="d9050675c6efdedb" providerId="LiveId" clId="{A4F7472C-7D52-4269-B616-0655B599BFCD}" dt="2017-12-01T19:51:49.775" v="187" actId="2696"/>
        <pc:sldMkLst>
          <pc:docMk/>
          <pc:sldMk cId="1969109478" sldId="363"/>
        </pc:sldMkLst>
        <pc:spChg chg="mod">
          <ac:chgData name="Gino Chénard" userId="d9050675c6efdedb" providerId="LiveId" clId="{A4F7472C-7D52-4269-B616-0655B599BFCD}" dt="2017-12-01T19:51:20.476" v="185" actId="6549"/>
          <ac:spMkLst>
            <pc:docMk/>
            <pc:sldMk cId="1969109478" sldId="363"/>
            <ac:spMk id="3" creationId="{1AF3D98B-5FF8-4D51-806A-577709FC69CC}"/>
          </ac:spMkLst>
        </pc:spChg>
      </pc:sldChg>
      <pc:sldChg chg="modSp">
        <pc:chgData name="Gino Chénard" userId="d9050675c6efdedb" providerId="LiveId" clId="{A4F7472C-7D52-4269-B616-0655B599BFCD}" dt="2017-12-01T19:28:07.251" v="13" actId="1076"/>
        <pc:sldMkLst>
          <pc:docMk/>
          <pc:sldMk cId="183607887" sldId="365"/>
        </pc:sldMkLst>
        <pc:spChg chg="mod">
          <ac:chgData name="Gino Chénard" userId="d9050675c6efdedb" providerId="LiveId" clId="{A4F7472C-7D52-4269-B616-0655B599BFCD}" dt="2017-12-01T19:28:07.251" v="13" actId="1076"/>
          <ac:spMkLst>
            <pc:docMk/>
            <pc:sldMk cId="183607887" sldId="365"/>
            <ac:spMk id="2" creationId="{C260BB7E-8956-4E8B-BF8B-31A76A0A4A26}"/>
          </ac:spMkLst>
        </pc:spChg>
      </pc:sldChg>
      <pc:sldChg chg="modSp">
        <pc:chgData name="Gino Chénard" userId="d9050675c6efdedb" providerId="LiveId" clId="{A4F7472C-7D52-4269-B616-0655B599BFCD}" dt="2017-12-01T20:14:55.616" v="525" actId="1076"/>
        <pc:sldMkLst>
          <pc:docMk/>
          <pc:sldMk cId="581048505" sldId="366"/>
        </pc:sldMkLst>
        <pc:spChg chg="mod">
          <ac:chgData name="Gino Chénard" userId="d9050675c6efdedb" providerId="LiveId" clId="{A4F7472C-7D52-4269-B616-0655B599BFCD}" dt="2017-12-01T20:14:55.616" v="525" actId="1076"/>
          <ac:spMkLst>
            <pc:docMk/>
            <pc:sldMk cId="581048505" sldId="366"/>
            <ac:spMk id="5124" creationId="{00000000-0000-0000-0000-000000000000}"/>
          </ac:spMkLst>
        </pc:spChg>
      </pc:sldChg>
      <pc:sldChg chg="modSp">
        <pc:chgData name="Gino Chénard" userId="d9050675c6efdedb" providerId="LiveId" clId="{A4F7472C-7D52-4269-B616-0655B599BFCD}" dt="2017-12-01T21:19:17.279" v="1098" actId="6549"/>
        <pc:sldMkLst>
          <pc:docMk/>
          <pc:sldMk cId="1889639223" sldId="368"/>
        </pc:sldMkLst>
        <pc:spChg chg="mod">
          <ac:chgData name="Gino Chénard" userId="d9050675c6efdedb" providerId="LiveId" clId="{A4F7472C-7D52-4269-B616-0655B599BFCD}" dt="2017-12-01T21:19:17.279" v="1098" actId="6549"/>
          <ac:spMkLst>
            <pc:docMk/>
            <pc:sldMk cId="1889639223" sldId="368"/>
            <ac:spMk id="5" creationId="{15E4B582-9FF6-4B44-A37B-FEDEE73A4036}"/>
          </ac:spMkLst>
        </pc:spChg>
      </pc:sldChg>
      <pc:sldChg chg="modSp">
        <pc:chgData name="Gino Chénard" userId="d9050675c6efdedb" providerId="LiveId" clId="{A4F7472C-7D52-4269-B616-0655B599BFCD}" dt="2017-12-01T20:14:55.616" v="525" actId="1076"/>
        <pc:sldMkLst>
          <pc:docMk/>
          <pc:sldMk cId="1984082175" sldId="372"/>
        </pc:sldMkLst>
        <pc:spChg chg="mod">
          <ac:chgData name="Gino Chénard" userId="d9050675c6efdedb" providerId="LiveId" clId="{A4F7472C-7D52-4269-B616-0655B599BFCD}" dt="2017-12-01T20:14:55.616" v="525" actId="1076"/>
          <ac:spMkLst>
            <pc:docMk/>
            <pc:sldMk cId="1984082175" sldId="372"/>
            <ac:spMk id="7172" creationId="{00000000-0000-0000-0000-000000000000}"/>
          </ac:spMkLst>
        </pc:spChg>
        <pc:spChg chg="mod">
          <ac:chgData name="Gino Chénard" userId="d9050675c6efdedb" providerId="LiveId" clId="{A4F7472C-7D52-4269-B616-0655B599BFCD}" dt="2017-12-01T19:28:07.251" v="13" actId="1076"/>
          <ac:spMkLst>
            <pc:docMk/>
            <pc:sldMk cId="1984082175" sldId="372"/>
            <ac:spMk id="7173" creationId="{00000000-0000-0000-0000-000000000000}"/>
          </ac:spMkLst>
        </pc:spChg>
      </pc:sldChg>
      <pc:sldChg chg="addSp delSp modSp add del">
        <pc:chgData name="Gino Chénard" userId="d9050675c6efdedb" providerId="LiveId" clId="{A4F7472C-7D52-4269-B616-0655B599BFCD}" dt="2017-12-01T21:17:23.381" v="1094" actId="2696"/>
        <pc:sldMkLst>
          <pc:docMk/>
          <pc:sldMk cId="1255393327" sldId="374"/>
        </pc:sldMkLst>
        <pc:spChg chg="del">
          <ac:chgData name="Gino Chénard" userId="d9050675c6efdedb" providerId="LiveId" clId="{A4F7472C-7D52-4269-B616-0655B599BFCD}" dt="2017-12-01T21:09:12.149" v="1020" actId="478"/>
          <ac:spMkLst>
            <pc:docMk/>
            <pc:sldMk cId="1255393327" sldId="374"/>
            <ac:spMk id="2" creationId="{70CDD321-4C67-41F6-AA30-C08DBCBB6911}"/>
          </ac:spMkLst>
        </pc:spChg>
        <pc:spChg chg="add del mod">
          <ac:chgData name="Gino Chénard" userId="d9050675c6efdedb" providerId="LiveId" clId="{A4F7472C-7D52-4269-B616-0655B599BFCD}" dt="2017-12-01T21:09:15.560" v="1021" actId="478"/>
          <ac:spMkLst>
            <pc:docMk/>
            <pc:sldMk cId="1255393327" sldId="374"/>
            <ac:spMk id="4" creationId="{383BDAD3-AA95-4EC8-9FD7-09B2E1AEE706}"/>
          </ac:spMkLst>
        </pc:spChg>
        <pc:spChg chg="del">
          <ac:chgData name="Gino Chénard" userId="d9050675c6efdedb" providerId="LiveId" clId="{A4F7472C-7D52-4269-B616-0655B599BFCD}" dt="2017-12-01T21:09:17.376" v="1022" actId="478"/>
          <ac:spMkLst>
            <pc:docMk/>
            <pc:sldMk cId="1255393327" sldId="374"/>
            <ac:spMk id="12" creationId="{B6B1CBC9-4640-49C8-8153-FCFD09A7FC6C}"/>
          </ac:spMkLst>
        </pc:spChg>
        <pc:spChg chg="mod">
          <ac:chgData name="Gino Chénard" userId="d9050675c6efdedb" providerId="LiveId" clId="{A4F7472C-7D52-4269-B616-0655B599BFCD}" dt="2017-12-01T21:09:05.317" v="1019" actId="20577"/>
          <ac:spMkLst>
            <pc:docMk/>
            <pc:sldMk cId="1255393327" sldId="374"/>
            <ac:spMk id="16388" creationId="{00000000-0000-0000-0000-000000000000}"/>
          </ac:spMkLst>
        </pc:spChg>
        <pc:grpChg chg="del mod topLvl">
          <ac:chgData name="Gino Chénard" userId="d9050675c6efdedb" providerId="LiveId" clId="{A4F7472C-7D52-4269-B616-0655B599BFCD}" dt="2017-12-01T21:13:04.367" v="1051" actId="165"/>
          <ac:grpSpMkLst>
            <pc:docMk/>
            <pc:sldMk cId="1255393327" sldId="374"/>
            <ac:grpSpMk id="23" creationId="{79BB84DD-257D-4215-A863-58A1E39556AE}"/>
          </ac:grpSpMkLst>
        </pc:grpChg>
        <pc:grpChg chg="del">
          <ac:chgData name="Gino Chénard" userId="d9050675c6efdedb" providerId="LiveId" clId="{A4F7472C-7D52-4269-B616-0655B599BFCD}" dt="2017-12-01T21:12:55.786" v="1050" actId="165"/>
          <ac:grpSpMkLst>
            <pc:docMk/>
            <pc:sldMk cId="1255393327" sldId="374"/>
            <ac:grpSpMk id="24" creationId="{567A387B-F6EF-438E-B215-DA57E271661D}"/>
          </ac:grpSpMkLst>
        </pc:grpChg>
        <pc:graphicFrameChg chg="add del mod">
          <ac:chgData name="Gino Chénard" userId="d9050675c6efdedb" providerId="LiveId" clId="{A4F7472C-7D52-4269-B616-0655B599BFCD}" dt="2017-12-01T21:11:31.541" v="1041" actId="478"/>
          <ac:graphicFrameMkLst>
            <pc:docMk/>
            <pc:sldMk cId="1255393327" sldId="374"/>
            <ac:graphicFrameMk id="6" creationId="{C32F17C1-285F-4597-91F0-046158813FD7}"/>
          </ac:graphicFrameMkLst>
        </pc:graphicFrameChg>
        <pc:graphicFrameChg chg="add del mod">
          <ac:chgData name="Gino Chénard" userId="d9050675c6efdedb" providerId="LiveId" clId="{A4F7472C-7D52-4269-B616-0655B599BFCD}" dt="2017-12-01T21:16:44.715" v="1089" actId="2696"/>
          <ac:graphicFrameMkLst>
            <pc:docMk/>
            <pc:sldMk cId="1255393327" sldId="374"/>
            <ac:graphicFrameMk id="8" creationId="{8C495705-103C-4E61-A49A-3DFAFC85B624}"/>
          </ac:graphicFrameMkLst>
        </pc:graphicFrameChg>
        <pc:picChg chg="add del mod topLvl">
          <ac:chgData name="Gino Chénard" userId="d9050675c6efdedb" providerId="LiveId" clId="{A4F7472C-7D52-4269-B616-0655B599BFCD}" dt="2017-12-01T21:13:12.574" v="1054" actId="478"/>
          <ac:picMkLst>
            <pc:docMk/>
            <pc:sldMk cId="1255393327" sldId="374"/>
            <ac:picMk id="5" creationId="{F2C6DE38-495B-4AE8-B6D4-C75E8E4A1A77}"/>
          </ac:picMkLst>
        </pc:picChg>
        <pc:picChg chg="add del mod topLvl">
          <ac:chgData name="Gino Chénard" userId="d9050675c6efdedb" providerId="LiveId" clId="{A4F7472C-7D52-4269-B616-0655B599BFCD}" dt="2017-12-01T21:13:16.789" v="1055" actId="478"/>
          <ac:picMkLst>
            <pc:docMk/>
            <pc:sldMk cId="1255393327" sldId="374"/>
            <ac:picMk id="7" creationId="{504897D1-0A25-440E-99B1-CE827E58F9E2}"/>
          </ac:picMkLst>
        </pc:picChg>
        <pc:picChg chg="add del mod topLvl">
          <ac:chgData name="Gino Chénard" userId="d9050675c6efdedb" providerId="LiveId" clId="{A4F7472C-7D52-4269-B616-0655B599BFCD}" dt="2017-12-01T21:14:50.433" v="1064" actId="478"/>
          <ac:picMkLst>
            <pc:docMk/>
            <pc:sldMk cId="1255393327" sldId="374"/>
            <ac:picMk id="9" creationId="{0C6AB584-3E30-46FE-A5E6-FC90B3C3E1FF}"/>
          </ac:picMkLst>
        </pc:picChg>
        <pc:picChg chg="add del mod topLvl">
          <ac:chgData name="Gino Chénard" userId="d9050675c6efdedb" providerId="LiveId" clId="{A4F7472C-7D52-4269-B616-0655B599BFCD}" dt="2017-12-01T21:14:53.299" v="1065" actId="2696"/>
          <ac:picMkLst>
            <pc:docMk/>
            <pc:sldMk cId="1255393327" sldId="374"/>
            <ac:picMk id="11" creationId="{BFBDA5F1-3648-48C7-892D-D41A8E960537}"/>
          </ac:picMkLst>
        </pc:picChg>
        <pc:picChg chg="del mod topLvl modCrop">
          <ac:chgData name="Gino Chénard" userId="d9050675c6efdedb" providerId="LiveId" clId="{A4F7472C-7D52-4269-B616-0655B599BFCD}" dt="2017-12-01T21:15:35.181" v="1075" actId="2696"/>
          <ac:picMkLst>
            <pc:docMk/>
            <pc:sldMk cId="1255393327" sldId="374"/>
            <ac:picMk id="14" creationId="{7DA8FA18-F4F3-4A11-A6D1-018E1D9F8C9D}"/>
          </ac:picMkLst>
        </pc:picChg>
        <pc:picChg chg="add del mod topLvl">
          <ac:chgData name="Gino Chénard" userId="d9050675c6efdedb" providerId="LiveId" clId="{A4F7472C-7D52-4269-B616-0655B599BFCD}" dt="2017-12-01T21:15:40.654" v="1077" actId="2696"/>
          <ac:picMkLst>
            <pc:docMk/>
            <pc:sldMk cId="1255393327" sldId="374"/>
            <ac:picMk id="16" creationId="{780F77C1-EE15-446E-9217-ADC0C200E81C}"/>
          </ac:picMkLst>
        </pc:picChg>
        <pc:picChg chg="add del mod topLvl">
          <ac:chgData name="Gino Chénard" userId="d9050675c6efdedb" providerId="LiveId" clId="{A4F7472C-7D52-4269-B616-0655B599BFCD}" dt="2017-12-01T21:15:47.702" v="1079" actId="2696"/>
          <ac:picMkLst>
            <pc:docMk/>
            <pc:sldMk cId="1255393327" sldId="374"/>
            <ac:picMk id="18" creationId="{A879777E-ED53-4C2C-B265-57F49E126FB9}"/>
          </ac:picMkLst>
        </pc:picChg>
        <pc:picChg chg="add del mod topLvl">
          <ac:chgData name="Gino Chénard" userId="d9050675c6efdedb" providerId="LiveId" clId="{A4F7472C-7D52-4269-B616-0655B599BFCD}" dt="2017-12-01T21:16:02.225" v="1083" actId="2696"/>
          <ac:picMkLst>
            <pc:docMk/>
            <pc:sldMk cId="1255393327" sldId="374"/>
            <ac:picMk id="20" creationId="{841F72A4-3738-4B59-9920-CDE4BCCBF082}"/>
          </ac:picMkLst>
        </pc:picChg>
        <pc:picChg chg="add del mod topLvl">
          <ac:chgData name="Gino Chénard" userId="d9050675c6efdedb" providerId="LiveId" clId="{A4F7472C-7D52-4269-B616-0655B599BFCD}" dt="2017-12-01T21:15:52.647" v="1081" actId="2696"/>
          <ac:picMkLst>
            <pc:docMk/>
            <pc:sldMk cId="1255393327" sldId="374"/>
            <ac:picMk id="22" creationId="{DAF83565-FA77-4508-8DF4-8881F1490B3E}"/>
          </ac:picMkLst>
        </pc:picChg>
        <pc:picChg chg="add del mod modCrop">
          <ac:chgData name="Gino Chénard" userId="d9050675c6efdedb" providerId="LiveId" clId="{A4F7472C-7D52-4269-B616-0655B599BFCD}" dt="2017-12-01T21:15:13.922" v="1070" actId="2696"/>
          <ac:picMkLst>
            <pc:docMk/>
            <pc:sldMk cId="1255393327" sldId="374"/>
            <ac:picMk id="25" creationId="{B89971A0-5321-4C2D-B4E2-BA47F5D310C7}"/>
          </ac:picMkLst>
        </pc:picChg>
      </pc:sldChg>
    </pc:docChg>
  </pc:docChgLst>
  <pc:docChgLst>
    <pc:chgData name="Gino Chénard" userId="d9050675c6efdedb" providerId="LiveId" clId="{1647A55B-37B2-4BAB-84D5-2D479CE37898}"/>
    <pc:docChg chg="undo custSel modSld">
      <pc:chgData name="Gino Chénard" userId="d9050675c6efdedb" providerId="LiveId" clId="{1647A55B-37B2-4BAB-84D5-2D479CE37898}" dt="2017-12-08T19:42:57.335" v="803"/>
      <pc:docMkLst>
        <pc:docMk/>
      </pc:docMkLst>
      <pc:sldChg chg="modSp">
        <pc:chgData name="Gino Chénard" userId="d9050675c6efdedb" providerId="LiveId" clId="{1647A55B-37B2-4BAB-84D5-2D479CE37898}" dt="2017-12-04T19:40:56.055" v="54"/>
        <pc:sldMkLst>
          <pc:docMk/>
          <pc:sldMk cId="0" sldId="259"/>
        </pc:sldMkLst>
        <pc:spChg chg="mod">
          <ac:chgData name="Gino Chénard" userId="d9050675c6efdedb" providerId="LiveId" clId="{1647A55B-37B2-4BAB-84D5-2D479CE37898}" dt="2017-12-04T19:40:56.055" v="54"/>
          <ac:spMkLst>
            <pc:docMk/>
            <pc:sldMk cId="0" sldId="259"/>
            <ac:spMk id="14340" creationId="{00000000-0000-0000-0000-000000000000}"/>
          </ac:spMkLst>
        </pc:spChg>
      </pc:sldChg>
      <pc:sldChg chg="modSp">
        <pc:chgData name="Gino Chénard" userId="d9050675c6efdedb" providerId="LiveId" clId="{1647A55B-37B2-4BAB-84D5-2D479CE37898}" dt="2017-12-04T19:40:56.055" v="54"/>
        <pc:sldMkLst>
          <pc:docMk/>
          <pc:sldMk cId="0" sldId="270"/>
        </pc:sldMkLst>
        <pc:spChg chg="mod">
          <ac:chgData name="Gino Chénard" userId="d9050675c6efdedb" providerId="LiveId" clId="{1647A55B-37B2-4BAB-84D5-2D479CE37898}" dt="2017-12-04T19:40:56.055" v="54"/>
          <ac:spMkLst>
            <pc:docMk/>
            <pc:sldMk cId="0" sldId="270"/>
            <ac:spMk id="13316" creationId="{00000000-0000-0000-0000-000000000000}"/>
          </ac:spMkLst>
        </pc:spChg>
      </pc:sldChg>
      <pc:sldChg chg="modSp">
        <pc:chgData name="Gino Chénard" userId="d9050675c6efdedb" providerId="LiveId" clId="{1647A55B-37B2-4BAB-84D5-2D479CE37898}" dt="2017-12-04T19:40:56.055" v="54"/>
        <pc:sldMkLst>
          <pc:docMk/>
          <pc:sldMk cId="0" sldId="291"/>
        </pc:sldMkLst>
        <pc:spChg chg="mod">
          <ac:chgData name="Gino Chénard" userId="d9050675c6efdedb" providerId="LiveId" clId="{1647A55B-37B2-4BAB-84D5-2D479CE37898}" dt="2017-12-04T19:40:56.055" v="54"/>
          <ac:spMkLst>
            <pc:docMk/>
            <pc:sldMk cId="0" sldId="291"/>
            <ac:spMk id="11269" creationId="{00000000-0000-0000-0000-000000000000}"/>
          </ac:spMkLst>
        </pc:spChg>
      </pc:sldChg>
      <pc:sldChg chg="modSp">
        <pc:chgData name="Gino Chénard" userId="d9050675c6efdedb" providerId="LiveId" clId="{1647A55B-37B2-4BAB-84D5-2D479CE37898}" dt="2017-12-08T19:39:06.853" v="780" actId="27636"/>
        <pc:sldMkLst>
          <pc:docMk/>
          <pc:sldMk cId="0" sldId="296"/>
        </pc:sldMkLst>
        <pc:spChg chg="mod">
          <ac:chgData name="Gino Chénard" userId="d9050675c6efdedb" providerId="LiveId" clId="{1647A55B-37B2-4BAB-84D5-2D479CE37898}" dt="2017-12-08T19:39:06.853" v="780" actId="27636"/>
          <ac:spMkLst>
            <pc:docMk/>
            <pc:sldMk cId="0" sldId="296"/>
            <ac:spMk id="2" creationId="{3828B74B-7E55-4513-850B-714C0720419B}"/>
          </ac:spMkLst>
        </pc:spChg>
      </pc:sldChg>
      <pc:sldChg chg="modSp">
        <pc:chgData name="Gino Chénard" userId="d9050675c6efdedb" providerId="LiveId" clId="{1647A55B-37B2-4BAB-84D5-2D479CE37898}" dt="2017-12-04T19:40:56.055" v="54"/>
        <pc:sldMkLst>
          <pc:docMk/>
          <pc:sldMk cId="0" sldId="306"/>
        </pc:sldMkLst>
        <pc:spChg chg="mod">
          <ac:chgData name="Gino Chénard" userId="d9050675c6efdedb" providerId="LiveId" clId="{1647A55B-37B2-4BAB-84D5-2D479CE37898}" dt="2017-12-04T19:40:56.055" v="54"/>
          <ac:spMkLst>
            <pc:docMk/>
            <pc:sldMk cId="0" sldId="306"/>
            <ac:spMk id="12293" creationId="{00000000-0000-0000-0000-000000000000}"/>
          </ac:spMkLst>
        </pc:spChg>
      </pc:sldChg>
      <pc:sldChg chg="modSp">
        <pc:chgData name="Gino Chénard" userId="d9050675c6efdedb" providerId="LiveId" clId="{1647A55B-37B2-4BAB-84D5-2D479CE37898}" dt="2017-12-04T19:40:56.055" v="54"/>
        <pc:sldMkLst>
          <pc:docMk/>
          <pc:sldMk cId="0" sldId="309"/>
        </pc:sldMkLst>
        <pc:spChg chg="mod">
          <ac:chgData name="Gino Chénard" userId="d9050675c6efdedb" providerId="LiveId" clId="{1647A55B-37B2-4BAB-84D5-2D479CE37898}" dt="2017-12-04T19:40:56.055" v="54"/>
          <ac:spMkLst>
            <pc:docMk/>
            <pc:sldMk cId="0" sldId="309"/>
            <ac:spMk id="15364" creationId="{00000000-0000-0000-0000-000000000000}"/>
          </ac:spMkLst>
        </pc:spChg>
      </pc:sldChg>
      <pc:sldChg chg="modSp">
        <pc:chgData name="Gino Chénard" userId="d9050675c6efdedb" providerId="LiveId" clId="{1647A55B-37B2-4BAB-84D5-2D479CE37898}" dt="2017-12-04T19:40:56.055" v="54"/>
        <pc:sldMkLst>
          <pc:docMk/>
          <pc:sldMk cId="0" sldId="310"/>
        </pc:sldMkLst>
        <pc:spChg chg="mod">
          <ac:chgData name="Gino Chénard" userId="d9050675c6efdedb" providerId="LiveId" clId="{1647A55B-37B2-4BAB-84D5-2D479CE37898}" dt="2017-12-04T19:40:56.055" v="54"/>
          <ac:spMkLst>
            <pc:docMk/>
            <pc:sldMk cId="0" sldId="310"/>
            <ac:spMk id="8196" creationId="{00000000-0000-0000-0000-000000000000}"/>
          </ac:spMkLst>
        </pc:spChg>
      </pc:sldChg>
      <pc:sldChg chg="modSp">
        <pc:chgData name="Gino Chénard" userId="d9050675c6efdedb" providerId="LiveId" clId="{1647A55B-37B2-4BAB-84D5-2D479CE37898}" dt="2017-12-04T19:40:56.055" v="54"/>
        <pc:sldMkLst>
          <pc:docMk/>
          <pc:sldMk cId="0" sldId="327"/>
        </pc:sldMkLst>
        <pc:spChg chg="mod">
          <ac:chgData name="Gino Chénard" userId="d9050675c6efdedb" providerId="LiveId" clId="{1647A55B-37B2-4BAB-84D5-2D479CE37898}" dt="2017-12-04T19:40:56.055" v="54"/>
          <ac:spMkLst>
            <pc:docMk/>
            <pc:sldMk cId="0" sldId="327"/>
            <ac:spMk id="10244" creationId="{00000000-0000-0000-0000-000000000000}"/>
          </ac:spMkLst>
        </pc:spChg>
      </pc:sldChg>
      <pc:sldChg chg="modSp">
        <pc:chgData name="Gino Chénard" userId="d9050675c6efdedb" providerId="LiveId" clId="{1647A55B-37B2-4BAB-84D5-2D479CE37898}" dt="2017-12-04T19:40:56.055" v="54"/>
        <pc:sldMkLst>
          <pc:docMk/>
          <pc:sldMk cId="0" sldId="330"/>
        </pc:sldMkLst>
        <pc:spChg chg="mod">
          <ac:chgData name="Gino Chénard" userId="d9050675c6efdedb" providerId="LiveId" clId="{1647A55B-37B2-4BAB-84D5-2D479CE37898}" dt="2017-12-04T19:40:56.055" v="54"/>
          <ac:spMkLst>
            <pc:docMk/>
            <pc:sldMk cId="0" sldId="330"/>
            <ac:spMk id="18436" creationId="{00000000-0000-0000-0000-000000000000}"/>
          </ac:spMkLst>
        </pc:spChg>
      </pc:sldChg>
      <pc:sldChg chg="addSp modSp">
        <pc:chgData name="Gino Chénard" userId="d9050675c6efdedb" providerId="LiveId" clId="{1647A55B-37B2-4BAB-84D5-2D479CE37898}" dt="2017-12-04T19:40:56.055" v="54"/>
        <pc:sldMkLst>
          <pc:docMk/>
          <pc:sldMk cId="0" sldId="331"/>
        </pc:sldMkLst>
        <pc:spChg chg="mod">
          <ac:chgData name="Gino Chénard" userId="d9050675c6efdedb" providerId="LiveId" clId="{1647A55B-37B2-4BAB-84D5-2D479CE37898}" dt="2017-12-04T15:44:45.284" v="44" actId="20577"/>
          <ac:spMkLst>
            <pc:docMk/>
            <pc:sldMk cId="0" sldId="331"/>
            <ac:spMk id="2" creationId="{628F0965-A354-45A4-B54D-153C2970B03A}"/>
          </ac:spMkLst>
        </pc:spChg>
        <pc:spChg chg="mod">
          <ac:chgData name="Gino Chénard" userId="d9050675c6efdedb" providerId="LiveId" clId="{1647A55B-37B2-4BAB-84D5-2D479CE37898}" dt="2017-12-04T19:40:56.055" v="54"/>
          <ac:spMkLst>
            <pc:docMk/>
            <pc:sldMk cId="0" sldId="331"/>
            <ac:spMk id="19460" creationId="{00000000-0000-0000-0000-000000000000}"/>
          </ac:spMkLst>
        </pc:spChg>
        <pc:picChg chg="add mod">
          <ac:chgData name="Gino Chénard" userId="d9050675c6efdedb" providerId="LiveId" clId="{1647A55B-37B2-4BAB-84D5-2D479CE37898}" dt="2017-12-04T15:44:16.597" v="24" actId="1036"/>
          <ac:picMkLst>
            <pc:docMk/>
            <pc:sldMk cId="0" sldId="331"/>
            <ac:picMk id="3" creationId="{3FB2BC7C-DD1E-4666-958B-E4796D2FD44D}"/>
          </ac:picMkLst>
        </pc:picChg>
      </pc:sldChg>
      <pc:sldChg chg="addSp modSp">
        <pc:chgData name="Gino Chénard" userId="d9050675c6efdedb" providerId="LiveId" clId="{1647A55B-37B2-4BAB-84D5-2D479CE37898}" dt="2017-12-04T19:54:56.911" v="176" actId="6549"/>
        <pc:sldMkLst>
          <pc:docMk/>
          <pc:sldMk cId="0" sldId="332"/>
        </pc:sldMkLst>
        <pc:spChg chg="mod">
          <ac:chgData name="Gino Chénard" userId="d9050675c6efdedb" providerId="LiveId" clId="{1647A55B-37B2-4BAB-84D5-2D479CE37898}" dt="2017-12-04T19:54:56.911" v="176" actId="6549"/>
          <ac:spMkLst>
            <pc:docMk/>
            <pc:sldMk cId="0" sldId="332"/>
            <ac:spMk id="2" creationId="{A4055956-B6EE-4135-9257-9D01FD298AFB}"/>
          </ac:spMkLst>
        </pc:spChg>
        <pc:picChg chg="mod">
          <ac:chgData name="Gino Chénard" userId="d9050675c6efdedb" providerId="LiveId" clId="{1647A55B-37B2-4BAB-84D5-2D479CE37898}" dt="2017-12-04T19:43:12.016" v="77" actId="1076"/>
          <ac:picMkLst>
            <pc:docMk/>
            <pc:sldMk cId="0" sldId="332"/>
            <ac:picMk id="4" creationId="{42AF1679-6455-465B-8BA2-07465EB0864F}"/>
          </ac:picMkLst>
        </pc:picChg>
        <pc:picChg chg="add">
          <ac:chgData name="Gino Chénard" userId="d9050675c6efdedb" providerId="LiveId" clId="{1647A55B-37B2-4BAB-84D5-2D479CE37898}" dt="2017-12-04T19:43:06.325" v="75" actId="6549"/>
          <ac:picMkLst>
            <pc:docMk/>
            <pc:sldMk cId="0" sldId="332"/>
            <ac:picMk id="12" creationId="{61E11BE3-F55D-4716-8D41-809E7E28A87A}"/>
          </ac:picMkLst>
        </pc:picChg>
      </pc:sldChg>
      <pc:sldChg chg="addSp modSp">
        <pc:chgData name="Gino Chénard" userId="d9050675c6efdedb" providerId="LiveId" clId="{1647A55B-37B2-4BAB-84D5-2D479CE37898}" dt="2017-12-05T22:36:56.449" v="279" actId="6549"/>
        <pc:sldMkLst>
          <pc:docMk/>
          <pc:sldMk cId="0" sldId="333"/>
        </pc:sldMkLst>
        <pc:spChg chg="mod">
          <ac:chgData name="Gino Chénard" userId="d9050675c6efdedb" providerId="LiveId" clId="{1647A55B-37B2-4BAB-84D5-2D479CE37898}" dt="2017-12-05T22:36:56.449" v="279" actId="6549"/>
          <ac:spMkLst>
            <pc:docMk/>
            <pc:sldMk cId="0" sldId="333"/>
            <ac:spMk id="2" creationId="{36C819E2-AF6E-496A-9488-239C71C5358A}"/>
          </ac:spMkLst>
        </pc:spChg>
        <pc:spChg chg="mod">
          <ac:chgData name="Gino Chénard" userId="d9050675c6efdedb" providerId="LiveId" clId="{1647A55B-37B2-4BAB-84D5-2D479CE37898}" dt="2017-12-04T19:40:56.055" v="54" actId="6549"/>
          <ac:spMkLst>
            <pc:docMk/>
            <pc:sldMk cId="0" sldId="333"/>
            <ac:spMk id="21508" creationId="{00000000-0000-0000-0000-000000000000}"/>
          </ac:spMkLst>
        </pc:spChg>
        <pc:picChg chg="add mod">
          <ac:chgData name="Gino Chénard" userId="d9050675c6efdedb" providerId="LiveId" clId="{1647A55B-37B2-4BAB-84D5-2D479CE37898}" dt="2017-12-05T22:36:45.492" v="276" actId="1076"/>
          <ac:picMkLst>
            <pc:docMk/>
            <pc:sldMk cId="0" sldId="333"/>
            <ac:picMk id="3" creationId="{69CA9103-10C9-4179-979F-65A38459A041}"/>
          </ac:picMkLst>
        </pc:picChg>
      </pc:sldChg>
      <pc:sldChg chg="addSp modSp">
        <pc:chgData name="Gino Chénard" userId="d9050675c6efdedb" providerId="LiveId" clId="{1647A55B-37B2-4BAB-84D5-2D479CE37898}" dt="2017-12-05T22:54:12.329" v="282" actId="20577"/>
        <pc:sldMkLst>
          <pc:docMk/>
          <pc:sldMk cId="0" sldId="334"/>
        </pc:sldMkLst>
        <pc:spChg chg="mod">
          <ac:chgData name="Gino Chénard" userId="d9050675c6efdedb" providerId="LiveId" clId="{1647A55B-37B2-4BAB-84D5-2D479CE37898}" dt="2017-12-05T22:54:12.329" v="282" actId="20577"/>
          <ac:spMkLst>
            <pc:docMk/>
            <pc:sldMk cId="0" sldId="334"/>
            <ac:spMk id="2" creationId="{69C799D9-DD1F-4996-B790-F5AA76D9BF7E}"/>
          </ac:spMkLst>
        </pc:spChg>
        <pc:picChg chg="add">
          <ac:chgData name="Gino Chénard" userId="d9050675c6efdedb" providerId="LiveId" clId="{1647A55B-37B2-4BAB-84D5-2D479CE37898}" dt="2017-12-05T22:53:37.602" v="281" actId="20577"/>
          <ac:picMkLst>
            <pc:docMk/>
            <pc:sldMk cId="0" sldId="334"/>
            <ac:picMk id="13" creationId="{0EDFF53E-8C0A-4643-94F0-C44A955CFEEF}"/>
          </ac:picMkLst>
        </pc:picChg>
      </pc:sldChg>
      <pc:sldChg chg="addSp modSp">
        <pc:chgData name="Gino Chénard" userId="d9050675c6efdedb" providerId="LiveId" clId="{1647A55B-37B2-4BAB-84D5-2D479CE37898}" dt="2017-12-07T15:13:06.699" v="361" actId="1076"/>
        <pc:sldMkLst>
          <pc:docMk/>
          <pc:sldMk cId="0" sldId="335"/>
        </pc:sldMkLst>
        <pc:spChg chg="mod">
          <ac:chgData name="Gino Chénard" userId="d9050675c6efdedb" providerId="LiveId" clId="{1647A55B-37B2-4BAB-84D5-2D479CE37898}" dt="2017-12-07T15:11:09.910" v="356" actId="20577"/>
          <ac:spMkLst>
            <pc:docMk/>
            <pc:sldMk cId="0" sldId="335"/>
            <ac:spMk id="2" creationId="{3851E092-57EC-4C62-9045-6947206FAF91}"/>
          </ac:spMkLst>
        </pc:spChg>
        <pc:spChg chg="mod">
          <ac:chgData name="Gino Chénard" userId="d9050675c6efdedb" providerId="LiveId" clId="{1647A55B-37B2-4BAB-84D5-2D479CE37898}" dt="2017-12-04T19:40:56.055" v="54" actId="1076"/>
          <ac:spMkLst>
            <pc:docMk/>
            <pc:sldMk cId="0" sldId="335"/>
            <ac:spMk id="23556" creationId="{00000000-0000-0000-0000-000000000000}"/>
          </ac:spMkLst>
        </pc:spChg>
        <pc:picChg chg="add mod">
          <ac:chgData name="Gino Chénard" userId="d9050675c6efdedb" providerId="LiveId" clId="{1647A55B-37B2-4BAB-84D5-2D479CE37898}" dt="2017-12-07T15:05:26.917" v="311" actId="1076"/>
          <ac:picMkLst>
            <pc:docMk/>
            <pc:sldMk cId="0" sldId="335"/>
            <ac:picMk id="3" creationId="{5FC8355F-ADEA-4342-96F9-2E2D6F9EE89F}"/>
          </ac:picMkLst>
        </pc:picChg>
        <pc:picChg chg="add mod">
          <ac:chgData name="Gino Chénard" userId="d9050675c6efdedb" providerId="LiveId" clId="{1647A55B-37B2-4BAB-84D5-2D479CE37898}" dt="2017-12-07T15:13:06.699" v="361" actId="1076"/>
          <ac:picMkLst>
            <pc:docMk/>
            <pc:sldMk cId="0" sldId="335"/>
            <ac:picMk id="4" creationId="{E97F60D8-02B2-41D5-95F6-4B2147B515AF}"/>
          </ac:picMkLst>
        </pc:picChg>
        <pc:picChg chg="mod">
          <ac:chgData name="Gino Chénard" userId="d9050675c6efdedb" providerId="LiveId" clId="{1647A55B-37B2-4BAB-84D5-2D479CE37898}" dt="2017-12-07T15:13:00.948" v="359" actId="1076"/>
          <ac:picMkLst>
            <pc:docMk/>
            <pc:sldMk cId="0" sldId="335"/>
            <ac:picMk id="6" creationId="{35A32635-694A-443A-B0E2-683B1F449B78}"/>
          </ac:picMkLst>
        </pc:picChg>
      </pc:sldChg>
      <pc:sldChg chg="addSp delSp modSp">
        <pc:chgData name="Gino Chénard" userId="d9050675c6efdedb" providerId="LiveId" clId="{1647A55B-37B2-4BAB-84D5-2D479CE37898}" dt="2017-12-08T16:54:39.581" v="566" actId="1076"/>
        <pc:sldMkLst>
          <pc:docMk/>
          <pc:sldMk cId="0" sldId="336"/>
        </pc:sldMkLst>
        <pc:spChg chg="mod">
          <ac:chgData name="Gino Chénard" userId="d9050675c6efdedb" providerId="LiveId" clId="{1647A55B-37B2-4BAB-84D5-2D479CE37898}" dt="2017-12-07T15:22:12.063" v="463" actId="6549"/>
          <ac:spMkLst>
            <pc:docMk/>
            <pc:sldMk cId="0" sldId="336"/>
            <ac:spMk id="2" creationId="{28DCAE00-6B44-4558-89AE-4E106F855CBE}"/>
          </ac:spMkLst>
        </pc:spChg>
        <pc:spChg chg="mod">
          <ac:chgData name="Gino Chénard" userId="d9050675c6efdedb" providerId="LiveId" clId="{1647A55B-37B2-4BAB-84D5-2D479CE37898}" dt="2017-12-04T19:40:56.055" v="54" actId="1076"/>
          <ac:spMkLst>
            <pc:docMk/>
            <pc:sldMk cId="0" sldId="336"/>
            <ac:spMk id="24580" creationId="{00000000-0000-0000-0000-000000000000}"/>
          </ac:spMkLst>
        </pc:spChg>
        <pc:grpChg chg="add del">
          <ac:chgData name="Gino Chénard" userId="d9050675c6efdedb" providerId="LiveId" clId="{1647A55B-37B2-4BAB-84D5-2D479CE37898}" dt="2017-12-08T16:54:32.307" v="564" actId="1076"/>
          <ac:grpSpMkLst>
            <pc:docMk/>
            <pc:sldMk cId="0" sldId="336"/>
            <ac:grpSpMk id="7" creationId="{17B0DDEB-2EA8-4420-8B7C-BDC938C8E1E6}"/>
          </ac:grpSpMkLst>
        </pc:grpChg>
        <pc:picChg chg="add mod">
          <ac:chgData name="Gino Chénard" userId="d9050675c6efdedb" providerId="LiveId" clId="{1647A55B-37B2-4BAB-84D5-2D479CE37898}" dt="2017-12-08T16:54:39.581" v="566" actId="1076"/>
          <ac:picMkLst>
            <pc:docMk/>
            <pc:sldMk cId="0" sldId="336"/>
            <ac:picMk id="3" creationId="{FC3B74D0-BA33-494D-8AEE-B53A9F5E2AA6}"/>
          </ac:picMkLst>
        </pc:picChg>
        <pc:picChg chg="mod">
          <ac:chgData name="Gino Chénard" userId="d9050675c6efdedb" providerId="LiveId" clId="{1647A55B-37B2-4BAB-84D5-2D479CE37898}" dt="2017-12-07T15:22:26.012" v="465" actId="14100"/>
          <ac:picMkLst>
            <pc:docMk/>
            <pc:sldMk cId="0" sldId="336"/>
            <ac:picMk id="4" creationId="{F6969BF1-323F-4401-B57C-1CA0071DF2F0}"/>
          </ac:picMkLst>
        </pc:picChg>
      </pc:sldChg>
      <pc:sldChg chg="addSp modSp">
        <pc:chgData name="Gino Chénard" userId="d9050675c6efdedb" providerId="LiveId" clId="{1647A55B-37B2-4BAB-84D5-2D479CE37898}" dt="2017-12-08T19:19:44.953" v="720" actId="27636"/>
        <pc:sldMkLst>
          <pc:docMk/>
          <pc:sldMk cId="0" sldId="337"/>
        </pc:sldMkLst>
        <pc:spChg chg="mod">
          <ac:chgData name="Gino Chénard" userId="d9050675c6efdedb" providerId="LiveId" clId="{1647A55B-37B2-4BAB-84D5-2D479CE37898}" dt="2017-12-08T19:19:44.953" v="720" actId="27636"/>
          <ac:spMkLst>
            <pc:docMk/>
            <pc:sldMk cId="0" sldId="337"/>
            <ac:spMk id="2" creationId="{4F9EA18A-459B-48EE-99B7-3035A482012A}"/>
          </ac:spMkLst>
        </pc:spChg>
        <pc:spChg chg="mod">
          <ac:chgData name="Gino Chénard" userId="d9050675c6efdedb" providerId="LiveId" clId="{1647A55B-37B2-4BAB-84D5-2D479CE37898}" dt="2017-12-07T15:22:37.556" v="468" actId="14100"/>
          <ac:spMkLst>
            <pc:docMk/>
            <pc:sldMk cId="0" sldId="337"/>
            <ac:spMk id="25604" creationId="{00000000-0000-0000-0000-000000000000}"/>
          </ac:spMkLst>
        </pc:spChg>
        <pc:picChg chg="add mod">
          <ac:chgData name="Gino Chénard" userId="d9050675c6efdedb" providerId="LiveId" clId="{1647A55B-37B2-4BAB-84D5-2D479CE37898}" dt="2017-12-08T17:04:34.797" v="582" actId="1076"/>
          <ac:picMkLst>
            <pc:docMk/>
            <pc:sldMk cId="0" sldId="337"/>
            <ac:picMk id="3" creationId="{3ED19CD0-5DF2-49D7-AFE7-A9C575F66F04}"/>
          </ac:picMkLst>
        </pc:picChg>
        <pc:picChg chg="mod">
          <ac:chgData name="Gino Chénard" userId="d9050675c6efdedb" providerId="LiveId" clId="{1647A55B-37B2-4BAB-84D5-2D479CE37898}" dt="2017-12-08T19:14:52.830" v="693" actId="1076"/>
          <ac:picMkLst>
            <pc:docMk/>
            <pc:sldMk cId="0" sldId="337"/>
            <ac:picMk id="4" creationId="{35F110D6-D6E7-4BA9-827D-89FE8D42C148}"/>
          </ac:picMkLst>
        </pc:picChg>
      </pc:sldChg>
      <pc:sldChg chg="addSp delSp modSp">
        <pc:chgData name="Gino Chénard" userId="d9050675c6efdedb" providerId="LiveId" clId="{1647A55B-37B2-4BAB-84D5-2D479CE37898}" dt="2017-12-08T19:21:48.709" v="750" actId="1076"/>
        <pc:sldMkLst>
          <pc:docMk/>
          <pc:sldMk cId="0" sldId="338"/>
        </pc:sldMkLst>
        <pc:spChg chg="mod">
          <ac:chgData name="Gino Chénard" userId="d9050675c6efdedb" providerId="LiveId" clId="{1647A55B-37B2-4BAB-84D5-2D479CE37898}" dt="2017-12-04T19:40:56.055" v="54" actId="1076"/>
          <ac:spMkLst>
            <pc:docMk/>
            <pc:sldMk cId="0" sldId="338"/>
            <ac:spMk id="26628" creationId="{00000000-0000-0000-0000-000000000000}"/>
          </ac:spMkLst>
        </pc:spChg>
        <pc:grpChg chg="add del">
          <ac:chgData name="Gino Chénard" userId="d9050675c6efdedb" providerId="LiveId" clId="{1647A55B-37B2-4BAB-84D5-2D479CE37898}" dt="2017-12-08T19:21:14.275" v="747" actId="1076"/>
          <ac:grpSpMkLst>
            <pc:docMk/>
            <pc:sldMk cId="0" sldId="338"/>
            <ac:grpSpMk id="13" creationId="{B5F86BF7-D947-4E73-A19E-7F587DD6ACC1}"/>
          </ac:grpSpMkLst>
        </pc:grpChg>
        <pc:picChg chg="add mod">
          <ac:chgData name="Gino Chénard" userId="d9050675c6efdedb" providerId="LiveId" clId="{1647A55B-37B2-4BAB-84D5-2D479CE37898}" dt="2017-12-08T19:21:20.781" v="749" actId="1076"/>
          <ac:picMkLst>
            <pc:docMk/>
            <pc:sldMk cId="0" sldId="338"/>
            <ac:picMk id="3" creationId="{936FF3BD-44AD-4644-8446-C9D277AD8E6D}"/>
          </ac:picMkLst>
        </pc:picChg>
        <pc:picChg chg="mod">
          <ac:chgData name="Gino Chénard" userId="d9050675c6efdedb" providerId="LiveId" clId="{1647A55B-37B2-4BAB-84D5-2D479CE37898}" dt="2017-12-08T19:21:48.709" v="750" actId="1076"/>
          <ac:picMkLst>
            <pc:docMk/>
            <pc:sldMk cId="0" sldId="338"/>
            <ac:picMk id="4" creationId="{2D3867A8-9640-437B-9643-870B46A60F58}"/>
          </ac:picMkLst>
        </pc:picChg>
      </pc:sldChg>
      <pc:sldChg chg="addSp">
        <pc:chgData name="Gino Chénard" userId="d9050675c6efdedb" providerId="LiveId" clId="{1647A55B-37B2-4BAB-84D5-2D479CE37898}" dt="2017-12-08T19:42:49.656" v="801"/>
        <pc:sldMkLst>
          <pc:docMk/>
          <pc:sldMk cId="3132142326" sldId="339"/>
        </pc:sldMkLst>
        <pc:picChg chg="add">
          <ac:chgData name="Gino Chénard" userId="d9050675c6efdedb" providerId="LiveId" clId="{1647A55B-37B2-4BAB-84D5-2D479CE37898}" dt="2017-12-08T19:42:49.656" v="801"/>
          <ac:picMkLst>
            <pc:docMk/>
            <pc:sldMk cId="3132142326" sldId="339"/>
            <ac:picMk id="7" creationId="{FF94FCFC-8E3D-4741-8DE6-59D148A9564E}"/>
          </ac:picMkLst>
        </pc:picChg>
      </pc:sldChg>
      <pc:sldChg chg="addSp">
        <pc:chgData name="Gino Chénard" userId="d9050675c6efdedb" providerId="LiveId" clId="{1647A55B-37B2-4BAB-84D5-2D479CE37898}" dt="2017-12-08T19:42:53.210" v="802"/>
        <pc:sldMkLst>
          <pc:docMk/>
          <pc:sldMk cId="2299755872" sldId="340"/>
        </pc:sldMkLst>
        <pc:picChg chg="add">
          <ac:chgData name="Gino Chénard" userId="d9050675c6efdedb" providerId="LiveId" clId="{1647A55B-37B2-4BAB-84D5-2D479CE37898}" dt="2017-12-08T19:42:53.210" v="802"/>
          <ac:picMkLst>
            <pc:docMk/>
            <pc:sldMk cId="2299755872" sldId="340"/>
            <ac:picMk id="7" creationId="{9F5D829F-6555-4EE1-AD0C-B43B46A6152B}"/>
          </ac:picMkLst>
        </pc:picChg>
      </pc:sldChg>
      <pc:sldChg chg="modSp">
        <pc:chgData name="Gino Chénard" userId="d9050675c6efdedb" providerId="LiveId" clId="{1647A55B-37B2-4BAB-84D5-2D479CE37898}" dt="2017-12-04T19:40:56.055" v="54"/>
        <pc:sldMkLst>
          <pc:docMk/>
          <pc:sldMk cId="2180495583" sldId="341"/>
        </pc:sldMkLst>
        <pc:spChg chg="mod">
          <ac:chgData name="Gino Chénard" userId="d9050675c6efdedb" providerId="LiveId" clId="{1647A55B-37B2-4BAB-84D5-2D479CE37898}" dt="2017-12-04T19:40:56.055" v="54"/>
          <ac:spMkLst>
            <pc:docMk/>
            <pc:sldMk cId="2180495583" sldId="341"/>
            <ac:spMk id="7172" creationId="{00000000-0000-0000-0000-000000000000}"/>
          </ac:spMkLst>
        </pc:spChg>
      </pc:sldChg>
      <pc:sldChg chg="modSp">
        <pc:chgData name="Gino Chénard" userId="d9050675c6efdedb" providerId="LiveId" clId="{1647A55B-37B2-4BAB-84D5-2D479CE37898}" dt="2017-12-04T19:40:56.055" v="54"/>
        <pc:sldMkLst>
          <pc:docMk/>
          <pc:sldMk cId="2925136987" sldId="343"/>
        </pc:sldMkLst>
        <pc:spChg chg="mod">
          <ac:chgData name="Gino Chénard" userId="d9050675c6efdedb" providerId="LiveId" clId="{1647A55B-37B2-4BAB-84D5-2D479CE37898}" dt="2017-12-04T19:40:56.055" v="54"/>
          <ac:spMkLst>
            <pc:docMk/>
            <pc:sldMk cId="2925136987" sldId="343"/>
            <ac:spMk id="9220" creationId="{00000000-0000-0000-0000-000000000000}"/>
          </ac:spMkLst>
        </pc:spChg>
      </pc:sldChg>
      <pc:sldChg chg="modSp">
        <pc:chgData name="Gino Chénard" userId="d9050675c6efdedb" providerId="LiveId" clId="{1647A55B-37B2-4BAB-84D5-2D479CE37898}" dt="2017-12-08T19:39:38.538" v="796" actId="1038"/>
        <pc:sldMkLst>
          <pc:docMk/>
          <pc:sldMk cId="2011545391" sldId="357"/>
        </pc:sldMkLst>
        <pc:spChg chg="mod">
          <ac:chgData name="Gino Chénard" userId="d9050675c6efdedb" providerId="LiveId" clId="{1647A55B-37B2-4BAB-84D5-2D479CE37898}" dt="2017-12-04T15:43:47.924" v="18" actId="1038"/>
          <ac:spMkLst>
            <pc:docMk/>
            <pc:sldMk cId="2011545391" sldId="357"/>
            <ac:spMk id="30" creationId="{3A6A201E-7019-4237-AD57-92F4AD9F1723}"/>
          </ac:spMkLst>
        </pc:spChg>
        <pc:spChg chg="mod">
          <ac:chgData name="Gino Chénard" userId="d9050675c6efdedb" providerId="LiveId" clId="{1647A55B-37B2-4BAB-84D5-2D479CE37898}" dt="2017-12-04T19:42:29.673" v="71" actId="1037"/>
          <ac:spMkLst>
            <pc:docMk/>
            <pc:sldMk cId="2011545391" sldId="357"/>
            <ac:spMk id="38" creationId="{DF10112A-7006-4061-BB5B-B8E8800BF49A}"/>
          </ac:spMkLst>
        </pc:spChg>
        <pc:spChg chg="mod">
          <ac:chgData name="Gino Chénard" userId="d9050675c6efdedb" providerId="LiveId" clId="{1647A55B-37B2-4BAB-84D5-2D479CE37898}" dt="2017-12-05T22:36:11.771" v="274" actId="1037"/>
          <ac:spMkLst>
            <pc:docMk/>
            <pc:sldMk cId="2011545391" sldId="357"/>
            <ac:spMk id="46" creationId="{ED913949-C5BC-4776-9C47-A26FDC80EA2E}"/>
          </ac:spMkLst>
        </pc:spChg>
        <pc:spChg chg="mod">
          <ac:chgData name="Gino Chénard" userId="d9050675c6efdedb" providerId="LiveId" clId="{1647A55B-37B2-4BAB-84D5-2D479CE37898}" dt="2017-12-07T15:05:00.093" v="309" actId="1037"/>
          <ac:spMkLst>
            <pc:docMk/>
            <pc:sldMk cId="2011545391" sldId="357"/>
            <ac:spMk id="50" creationId="{1F99B1BB-3807-4DE5-9295-AE6F313AE287}"/>
          </ac:spMkLst>
        </pc:spChg>
        <pc:spChg chg="mod">
          <ac:chgData name="Gino Chénard" userId="d9050675c6efdedb" providerId="LiveId" clId="{1647A55B-37B2-4BAB-84D5-2D479CE37898}" dt="2017-12-08T16:54:19.519" v="562" actId="1037"/>
          <ac:spMkLst>
            <pc:docMk/>
            <pc:sldMk cId="2011545391" sldId="357"/>
            <ac:spMk id="56" creationId="{B25BB6AC-60FE-47FB-8B9A-4CFC64C5CEA0}"/>
          </ac:spMkLst>
        </pc:spChg>
        <pc:spChg chg="mod">
          <ac:chgData name="Gino Chénard" userId="d9050675c6efdedb" providerId="LiveId" clId="{1647A55B-37B2-4BAB-84D5-2D479CE37898}" dt="2017-12-08T17:04:13.621" v="580" actId="1037"/>
          <ac:spMkLst>
            <pc:docMk/>
            <pc:sldMk cId="2011545391" sldId="357"/>
            <ac:spMk id="60" creationId="{EDC83419-CD00-42FC-B021-835E93F361A1}"/>
          </ac:spMkLst>
        </pc:spChg>
        <pc:spChg chg="mod">
          <ac:chgData name="Gino Chénard" userId="d9050675c6efdedb" providerId="LiveId" clId="{1647A55B-37B2-4BAB-84D5-2D479CE37898}" dt="2017-12-08T19:20:52.202" v="744" actId="1037"/>
          <ac:spMkLst>
            <pc:docMk/>
            <pc:sldMk cId="2011545391" sldId="357"/>
            <ac:spMk id="68" creationId="{05B8DAC0-7F95-4751-8EFD-F623E4CF6A92}"/>
          </ac:spMkLst>
        </pc:spChg>
        <pc:spChg chg="mod">
          <ac:chgData name="Gino Chénard" userId="d9050675c6efdedb" providerId="LiveId" clId="{1647A55B-37B2-4BAB-84D5-2D479CE37898}" dt="2017-12-08T19:39:38.538" v="796" actId="1038"/>
          <ac:spMkLst>
            <pc:docMk/>
            <pc:sldMk cId="2011545391" sldId="357"/>
            <ac:spMk id="72" creationId="{CB1704F0-0B9E-4FF7-887D-EB359053FD31}"/>
          </ac:spMkLst>
        </pc:spChg>
        <pc:spChg chg="mod">
          <ac:chgData name="Gino Chénard" userId="d9050675c6efdedb" providerId="LiveId" clId="{1647A55B-37B2-4BAB-84D5-2D479CE37898}" dt="2017-12-04T19:40:56.055" v="54" actId="1038"/>
          <ac:spMkLst>
            <pc:docMk/>
            <pc:sldMk cId="2011545391" sldId="357"/>
            <ac:spMk id="6148" creationId="{00000000-0000-0000-0000-000000000000}"/>
          </ac:spMkLst>
        </pc:spChg>
        <pc:grpChg chg="mod">
          <ac:chgData name="Gino Chénard" userId="d9050675c6efdedb" providerId="LiveId" clId="{1647A55B-37B2-4BAB-84D5-2D479CE37898}" dt="2017-12-08T19:20:42.951" v="741" actId="1038"/>
          <ac:grpSpMkLst>
            <pc:docMk/>
            <pc:sldMk cId="2011545391" sldId="357"/>
            <ac:grpSpMk id="98" creationId="{13EB6DE2-EB5E-45F7-AE58-C93DCBDEB728}"/>
          </ac:grpSpMkLst>
        </pc:grpChg>
      </pc:sldChg>
      <pc:sldChg chg="modSp">
        <pc:chgData name="Gino Chénard" userId="d9050675c6efdedb" providerId="LiveId" clId="{1647A55B-37B2-4BAB-84D5-2D479CE37898}" dt="2017-12-04T19:40:56.055" v="54"/>
        <pc:sldMkLst>
          <pc:docMk/>
          <pc:sldMk cId="4258152886" sldId="359"/>
        </pc:sldMkLst>
        <pc:spChg chg="mod">
          <ac:chgData name="Gino Chénard" userId="d9050675c6efdedb" providerId="LiveId" clId="{1647A55B-37B2-4BAB-84D5-2D479CE37898}" dt="2017-12-04T19:40:56.055" v="54"/>
          <ac:spMkLst>
            <pc:docMk/>
            <pc:sldMk cId="4258152886" sldId="359"/>
            <ac:spMk id="11269" creationId="{00000000-0000-0000-0000-000000000000}"/>
          </ac:spMkLst>
        </pc:spChg>
      </pc:sldChg>
      <pc:sldChg chg="addSp delSp modSp">
        <pc:chgData name="Gino Chénard" userId="d9050675c6efdedb" providerId="LiveId" clId="{1647A55B-37B2-4BAB-84D5-2D479CE37898}" dt="2017-12-04T20:01:46.120" v="258" actId="478"/>
        <pc:sldMkLst>
          <pc:docMk/>
          <pc:sldMk cId="99971761" sldId="361"/>
        </pc:sldMkLst>
        <pc:spChg chg="mod">
          <ac:chgData name="Gino Chénard" userId="d9050675c6efdedb" providerId="LiveId" clId="{1647A55B-37B2-4BAB-84D5-2D479CE37898}" dt="2017-12-04T20:01:24.762" v="253" actId="404"/>
          <ac:spMkLst>
            <pc:docMk/>
            <pc:sldMk cId="99971761" sldId="361"/>
            <ac:spMk id="2" creationId="{A4055956-B6EE-4135-9257-9D01FD298AFB}"/>
          </ac:spMkLst>
        </pc:spChg>
        <pc:spChg chg="add del">
          <ac:chgData name="Gino Chénard" userId="d9050675c6efdedb" providerId="LiveId" clId="{1647A55B-37B2-4BAB-84D5-2D479CE37898}" dt="2017-12-04T20:01:46.120" v="258" actId="478"/>
          <ac:spMkLst>
            <pc:docMk/>
            <pc:sldMk cId="99971761" sldId="361"/>
            <ac:spMk id="4" creationId="{BAE8F235-3027-4C04-B361-E828E9F3657A}"/>
          </ac:spMkLst>
        </pc:spChg>
        <pc:spChg chg="mod">
          <ac:chgData name="Gino Chénard" userId="d9050675c6efdedb" providerId="LiveId" clId="{1647A55B-37B2-4BAB-84D5-2D479CE37898}" dt="2017-12-04T20:01:32.845" v="257" actId="14100"/>
          <ac:spMkLst>
            <pc:docMk/>
            <pc:sldMk cId="99971761" sldId="361"/>
            <ac:spMk id="11" creationId="{E1ABEAFD-E71A-401B-A38F-A7A7AB55CADE}"/>
          </ac:spMkLst>
        </pc:spChg>
        <pc:spChg chg="mod">
          <ac:chgData name="Gino Chénard" userId="d9050675c6efdedb" providerId="LiveId" clId="{1647A55B-37B2-4BAB-84D5-2D479CE37898}" dt="2017-12-04T19:40:37.699" v="53" actId="478"/>
          <ac:spMkLst>
            <pc:docMk/>
            <pc:sldMk cId="99971761" sldId="361"/>
            <ac:spMk id="20484" creationId="{00000000-0000-0000-0000-000000000000}"/>
          </ac:spMkLst>
        </pc:spChg>
        <pc:picChg chg="add mod">
          <ac:chgData name="Gino Chénard" userId="d9050675c6efdedb" providerId="LiveId" clId="{1647A55B-37B2-4BAB-84D5-2D479CE37898}" dt="2017-12-04T19:42:57.396" v="74" actId="1076"/>
          <ac:picMkLst>
            <pc:docMk/>
            <pc:sldMk cId="99971761" sldId="361"/>
            <ac:picMk id="3" creationId="{1F8F9A27-BAB4-4775-9344-88F3BA4E6BC7}"/>
          </ac:picMkLst>
        </pc:picChg>
      </pc:sldChg>
      <pc:sldChg chg="addSp">
        <pc:chgData name="Gino Chénard" userId="d9050675c6efdedb" providerId="LiveId" clId="{1647A55B-37B2-4BAB-84D5-2D479CE37898}" dt="2017-12-05T22:53:34.910" v="280"/>
        <pc:sldMkLst>
          <pc:docMk/>
          <pc:sldMk cId="1862255824" sldId="362"/>
        </pc:sldMkLst>
        <pc:picChg chg="add">
          <ac:chgData name="Gino Chénard" userId="d9050675c6efdedb" providerId="LiveId" clId="{1647A55B-37B2-4BAB-84D5-2D479CE37898}" dt="2017-12-05T22:53:34.910" v="280"/>
          <ac:picMkLst>
            <pc:docMk/>
            <pc:sldMk cId="1862255824" sldId="362"/>
            <ac:picMk id="13" creationId="{0EB55330-A98F-4BAE-BEB0-2A86161CAD50}"/>
          </ac:picMkLst>
        </pc:picChg>
      </pc:sldChg>
      <pc:sldChg chg="addSp modSp">
        <pc:chgData name="Gino Chénard" userId="d9050675c6efdedb" providerId="LiveId" clId="{1647A55B-37B2-4BAB-84D5-2D479CE37898}" dt="2017-12-07T15:17:19.490" v="445" actId="6549"/>
        <pc:sldMkLst>
          <pc:docMk/>
          <pc:sldMk cId="4192935673" sldId="364"/>
        </pc:sldMkLst>
        <pc:spChg chg="mod">
          <ac:chgData name="Gino Chénard" userId="d9050675c6efdedb" providerId="LiveId" clId="{1647A55B-37B2-4BAB-84D5-2D479CE37898}" dt="2017-12-07T15:16:45.762" v="423" actId="6549"/>
          <ac:spMkLst>
            <pc:docMk/>
            <pc:sldMk cId="4192935673" sldId="364"/>
            <ac:spMk id="2" creationId="{3851E092-57EC-4C62-9045-6947206FAF91}"/>
          </ac:spMkLst>
        </pc:spChg>
        <pc:spChg chg="mod">
          <ac:chgData name="Gino Chénard" userId="d9050675c6efdedb" providerId="LiveId" clId="{1647A55B-37B2-4BAB-84D5-2D479CE37898}" dt="2017-12-07T15:17:19.490" v="445" actId="6549"/>
          <ac:spMkLst>
            <pc:docMk/>
            <pc:sldMk cId="4192935673" sldId="364"/>
            <ac:spMk id="23556" creationId="{00000000-0000-0000-0000-000000000000}"/>
          </ac:spMkLst>
        </pc:spChg>
        <pc:picChg chg="mod">
          <ac:chgData name="Gino Chénard" userId="d9050675c6efdedb" providerId="LiveId" clId="{1647A55B-37B2-4BAB-84D5-2D479CE37898}" dt="2017-12-07T15:14:20.244" v="397" actId="1076"/>
          <ac:picMkLst>
            <pc:docMk/>
            <pc:sldMk cId="4192935673" sldId="364"/>
            <ac:picMk id="4" creationId="{5912C5C7-90DC-4099-ADD6-7F3D119682E7}"/>
          </ac:picMkLst>
        </pc:picChg>
        <pc:picChg chg="add">
          <ac:chgData name="Gino Chénard" userId="d9050675c6efdedb" providerId="LiveId" clId="{1647A55B-37B2-4BAB-84D5-2D479CE37898}" dt="2017-12-07T15:05:48.239" v="312" actId="6549"/>
          <ac:picMkLst>
            <pc:docMk/>
            <pc:sldMk cId="4192935673" sldId="364"/>
            <ac:picMk id="8" creationId="{5ED6B925-006C-41FB-B53C-FD7BEF3C427C}"/>
          </ac:picMkLst>
        </pc:picChg>
      </pc:sldChg>
      <pc:sldChg chg="addSp modSp">
        <pc:chgData name="Gino Chénard" userId="d9050675c6efdedb" providerId="LiveId" clId="{1647A55B-37B2-4BAB-84D5-2D479CE37898}" dt="2017-12-08T19:25:44.438" v="776" actId="20577"/>
        <pc:sldMkLst>
          <pc:docMk/>
          <pc:sldMk cId="183607887" sldId="365"/>
        </pc:sldMkLst>
        <pc:spChg chg="mod">
          <ac:chgData name="Gino Chénard" userId="d9050675c6efdedb" providerId="LiveId" clId="{1647A55B-37B2-4BAB-84D5-2D479CE37898}" dt="2017-12-08T19:25:44.438" v="776" actId="20577"/>
          <ac:spMkLst>
            <pc:docMk/>
            <pc:sldMk cId="183607887" sldId="365"/>
            <ac:spMk id="2" creationId="{C260BB7E-8956-4E8B-BF8B-31A76A0A4A26}"/>
          </ac:spMkLst>
        </pc:spChg>
        <pc:picChg chg="add">
          <ac:chgData name="Gino Chénard" userId="d9050675c6efdedb" providerId="LiveId" clId="{1647A55B-37B2-4BAB-84D5-2D479CE37898}" dt="2017-12-08T19:24:05.070" v="751" actId="20577"/>
          <ac:picMkLst>
            <pc:docMk/>
            <pc:sldMk cId="183607887" sldId="365"/>
            <ac:picMk id="13" creationId="{7BFCB51A-2143-401F-A9F4-57B7BA9189C0}"/>
          </ac:picMkLst>
        </pc:picChg>
      </pc:sldChg>
      <pc:sldChg chg="addSp delSp modSp">
        <pc:chgData name="Gino Chénard" userId="d9050675c6efdedb" providerId="LiveId" clId="{1647A55B-37B2-4BAB-84D5-2D479CE37898}" dt="2017-12-08T19:40:10.408" v="800" actId="1076"/>
        <pc:sldMkLst>
          <pc:docMk/>
          <pc:sldMk cId="581048505" sldId="366"/>
        </pc:sldMkLst>
        <pc:spChg chg="mod">
          <ac:chgData name="Gino Chénard" userId="d9050675c6efdedb" providerId="LiveId" clId="{1647A55B-37B2-4BAB-84D5-2D479CE37898}" dt="2017-12-07T15:47:09.559" v="544" actId="6549"/>
          <ac:spMkLst>
            <pc:docMk/>
            <pc:sldMk cId="581048505" sldId="366"/>
            <ac:spMk id="2" creationId="{F7465CE7-9787-44F9-8292-EAACCA9FB01B}"/>
          </ac:spMkLst>
        </pc:spChg>
        <pc:spChg chg="mod">
          <ac:chgData name="Gino Chénard" userId="d9050675c6efdedb" providerId="LiveId" clId="{1647A55B-37B2-4BAB-84D5-2D479CE37898}" dt="2017-12-04T19:40:56.055" v="54" actId="1076"/>
          <ac:spMkLst>
            <pc:docMk/>
            <pc:sldMk cId="581048505" sldId="366"/>
            <ac:spMk id="5124" creationId="{00000000-0000-0000-0000-000000000000}"/>
          </ac:spMkLst>
        </pc:spChg>
        <pc:grpChg chg="add del">
          <ac:chgData name="Gino Chénard" userId="d9050675c6efdedb" providerId="LiveId" clId="{1647A55B-37B2-4BAB-84D5-2D479CE37898}" dt="2017-12-08T19:40:06.937" v="799" actId="478"/>
          <ac:grpSpMkLst>
            <pc:docMk/>
            <pc:sldMk cId="581048505" sldId="366"/>
            <ac:grpSpMk id="7" creationId="{5F254764-CC2B-4717-B286-61BBEDED170E}"/>
          </ac:grpSpMkLst>
        </pc:grpChg>
        <pc:picChg chg="add mod">
          <ac:chgData name="Gino Chénard" userId="d9050675c6efdedb" providerId="LiveId" clId="{1647A55B-37B2-4BAB-84D5-2D479CE37898}" dt="2017-12-08T19:40:10.408" v="800" actId="1076"/>
          <ac:picMkLst>
            <pc:docMk/>
            <pc:sldMk cId="581048505" sldId="366"/>
            <ac:picMk id="3" creationId="{D6A16FEF-F112-4303-8BEF-8254B2B97BA8}"/>
          </ac:picMkLst>
        </pc:picChg>
      </pc:sldChg>
      <pc:sldChg chg="addSp">
        <pc:chgData name="Gino Chénard" userId="d9050675c6efdedb" providerId="LiveId" clId="{1647A55B-37B2-4BAB-84D5-2D479CE37898}" dt="2017-12-08T19:42:57.335" v="803"/>
        <pc:sldMkLst>
          <pc:docMk/>
          <pc:sldMk cId="2521755860" sldId="367"/>
        </pc:sldMkLst>
        <pc:picChg chg="add">
          <ac:chgData name="Gino Chénard" userId="d9050675c6efdedb" providerId="LiveId" clId="{1647A55B-37B2-4BAB-84D5-2D479CE37898}" dt="2017-12-08T19:42:57.335" v="803"/>
          <ac:picMkLst>
            <pc:docMk/>
            <pc:sldMk cId="2521755860" sldId="367"/>
            <ac:picMk id="8" creationId="{3737F5D1-31C3-4C0D-A883-A374C7756AC2}"/>
          </ac:picMkLst>
        </pc:picChg>
      </pc:sldChg>
      <pc:sldChg chg="modSp">
        <pc:chgData name="Gino Chénard" userId="d9050675c6efdedb" providerId="LiveId" clId="{1647A55B-37B2-4BAB-84D5-2D479CE37898}" dt="2017-12-08T19:19:56.599" v="721" actId="6549"/>
        <pc:sldMkLst>
          <pc:docMk/>
          <pc:sldMk cId="1889639223" sldId="368"/>
        </pc:sldMkLst>
        <pc:spChg chg="mod">
          <ac:chgData name="Gino Chénard" userId="d9050675c6efdedb" providerId="LiveId" clId="{1647A55B-37B2-4BAB-84D5-2D479CE37898}" dt="2017-12-08T19:19:56.599" v="721" actId="6549"/>
          <ac:spMkLst>
            <pc:docMk/>
            <pc:sldMk cId="1889639223" sldId="368"/>
            <ac:spMk id="5" creationId="{15E4B582-9FF6-4B44-A37B-FEDEE73A4036}"/>
          </ac:spMkLst>
        </pc:spChg>
      </pc:sldChg>
      <pc:sldChg chg="modSp">
        <pc:chgData name="Gino Chénard" userId="d9050675c6efdedb" providerId="LiveId" clId="{1647A55B-37B2-4BAB-84D5-2D479CE37898}" dt="2017-12-07T15:46:10.805" v="505" actId="6549"/>
        <pc:sldMkLst>
          <pc:docMk/>
          <pc:sldMk cId="1984082175" sldId="372"/>
        </pc:sldMkLst>
        <pc:spChg chg="mod">
          <ac:chgData name="Gino Chénard" userId="d9050675c6efdedb" providerId="LiveId" clId="{1647A55B-37B2-4BAB-84D5-2D479CE37898}" dt="2017-12-07T15:46:10.805" v="505" actId="6549"/>
          <ac:spMkLst>
            <pc:docMk/>
            <pc:sldMk cId="1984082175" sldId="372"/>
            <ac:spMk id="2" creationId="{BF4C796B-0DC2-4919-A5B1-5DCA294FE6A9}"/>
          </ac:spMkLst>
        </pc:spChg>
        <pc:spChg chg="mod">
          <ac:chgData name="Gino Chénard" userId="d9050675c6efdedb" providerId="LiveId" clId="{1647A55B-37B2-4BAB-84D5-2D479CE37898}" dt="2017-12-04T19:40:56.055" v="54" actId="6549"/>
          <ac:spMkLst>
            <pc:docMk/>
            <pc:sldMk cId="1984082175" sldId="372"/>
            <ac:spMk id="7172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Répartition sugérée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Ratio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255-4742-8282-645C0BBF353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255-4742-8282-645C0BBF353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255-4742-8282-645C0BBF353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3255-4742-8282-645C0BBF353E}"/>
              </c:ext>
            </c:extLst>
          </c:dPt>
          <c:dLbls>
            <c:dLbl>
              <c:idx val="0"/>
              <c:layout>
                <c:manualLayout>
                  <c:x val="-5.6279643355457057E-2"/>
                  <c:y val="-0.12186379928315413"/>
                </c:manualLayout>
              </c:layout>
              <c:tx>
                <c:rich>
                  <a:bodyPr/>
                  <a:lstStyle/>
                  <a:p>
                    <a:r>
                      <a:rPr lang="en-US" noProof="0" dirty="0"/>
                      <a:t>Analyse</a:t>
                    </a:r>
                    <a:r>
                      <a:rPr lang="en-US" baseline="0" dirty="0"/>
                      <a:t>
</a:t>
                    </a:r>
                    <a:fld id="{A625AC6B-2328-4406-90C3-BAF861B8057A}" type="PERCENTAGE">
                      <a:rPr lang="en-US" baseline="0"/>
                      <a:pPr/>
                      <a:t>[POURCENTAGE]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255-4742-8282-645C0BBF353E}"/>
                </c:ext>
              </c:extLst>
            </c:dLbl>
            <c:dLbl>
              <c:idx val="3"/>
              <c:layout>
                <c:manualLayout>
                  <c:x val="0.13064917207516782"/>
                  <c:y val="-8.2437275985663097E-2"/>
                </c:manualLayout>
              </c:layout>
              <c:tx>
                <c:rich>
                  <a:bodyPr/>
                  <a:lstStyle/>
                  <a:p>
                    <a:r>
                      <a:rPr lang="en-US" baseline="0" dirty="0"/>
                      <a:t>Test </a:t>
                    </a:r>
                    <a:r>
                      <a:rPr lang="en-US" baseline="0" noProof="0" dirty="0"/>
                      <a:t>intégration</a:t>
                    </a:r>
                    <a:r>
                      <a:rPr lang="en-US" baseline="0" dirty="0"/>
                      <a:t>
</a:t>
                    </a:r>
                    <a:fld id="{3E739AD5-E44E-45F3-B9D2-810E09270CE5}" type="PERCENTAGE">
                      <a:rPr lang="en-US" baseline="0" dirty="0"/>
                      <a:pPr/>
                      <a:t>[POURCENTAGE]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3255-4742-8282-645C0BBF353E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Feuil1!$A$2:$A$5</c:f>
              <c:strCache>
                <c:ptCount val="4"/>
                <c:pt idx="0">
                  <c:v>Planification                 </c:v>
                </c:pt>
                <c:pt idx="1">
                  <c:v>Codage</c:v>
                </c:pt>
                <c:pt idx="2">
                  <c:v>Test unitaire            </c:v>
                </c:pt>
                <c:pt idx="3">
                  <c:v>Test système          </c:v>
                </c:pt>
              </c:strCache>
            </c:strRef>
          </c:cat>
          <c:val>
            <c:numRef>
              <c:f>Feuil1!$B$2:$B$5</c:f>
              <c:numCache>
                <c:formatCode>0%</c:formatCode>
                <c:ptCount val="4"/>
                <c:pt idx="0">
                  <c:v>0.33333333333333331</c:v>
                </c:pt>
                <c:pt idx="1">
                  <c:v>0.16666666666666666</c:v>
                </c:pt>
                <c:pt idx="2">
                  <c:v>0.25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255-4742-8282-645C0BBF3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CD6277-50AD-434D-BDFE-B2284C353C98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83B3584-D970-440E-863E-12F49376B94A}">
      <dgm:prSet phldrT="[Texte]"/>
      <dgm:spPr/>
      <dgm:t>
        <a:bodyPr/>
        <a:lstStyle/>
        <a:p>
          <a:r>
            <a:rPr lang="fr-FR" dirty="0"/>
            <a:t>le chirurgien</a:t>
          </a:r>
        </a:p>
      </dgm:t>
    </dgm:pt>
    <dgm:pt modelId="{0AB8120B-2A70-411C-81E5-3F4028E65E85}" type="parTrans" cxnId="{67781C03-52BF-4055-BADA-39FFC7A7C588}">
      <dgm:prSet/>
      <dgm:spPr/>
      <dgm:t>
        <a:bodyPr/>
        <a:lstStyle/>
        <a:p>
          <a:endParaRPr lang="fr-FR"/>
        </a:p>
      </dgm:t>
    </dgm:pt>
    <dgm:pt modelId="{C64BB623-8F83-46FA-94A0-809B1CF64C1F}" type="sibTrans" cxnId="{67781C03-52BF-4055-BADA-39FFC7A7C588}">
      <dgm:prSet/>
      <dgm:spPr/>
      <dgm:t>
        <a:bodyPr/>
        <a:lstStyle/>
        <a:p>
          <a:endParaRPr lang="fr-FR"/>
        </a:p>
      </dgm:t>
    </dgm:pt>
    <dgm:pt modelId="{9FC14DCB-A8A6-485D-B434-996F778000EA}">
      <dgm:prSet/>
      <dgm:spPr/>
      <dgm:t>
        <a:bodyPr/>
        <a:lstStyle/>
        <a:p>
          <a:r>
            <a:rPr lang="fr-FR" dirty="0"/>
            <a:t>le copilote</a:t>
          </a:r>
        </a:p>
      </dgm:t>
    </dgm:pt>
    <dgm:pt modelId="{9704EBAB-1F4F-4A4C-A89E-D4ABA0322706}" type="parTrans" cxnId="{745F2FF4-A1DB-4388-A8D8-81D20C465476}">
      <dgm:prSet/>
      <dgm:spPr/>
      <dgm:t>
        <a:bodyPr/>
        <a:lstStyle/>
        <a:p>
          <a:endParaRPr lang="fr-FR"/>
        </a:p>
      </dgm:t>
    </dgm:pt>
    <dgm:pt modelId="{F60ECA35-B403-4550-B8E2-C1313DBD2A6E}" type="sibTrans" cxnId="{745F2FF4-A1DB-4388-A8D8-81D20C465476}">
      <dgm:prSet/>
      <dgm:spPr/>
      <dgm:t>
        <a:bodyPr/>
        <a:lstStyle/>
        <a:p>
          <a:endParaRPr lang="fr-FR"/>
        </a:p>
      </dgm:t>
    </dgm:pt>
    <dgm:pt modelId="{F1ACC638-FD47-439A-80BC-EA14C3836B87}">
      <dgm:prSet/>
      <dgm:spPr/>
      <dgm:t>
        <a:bodyPr/>
        <a:lstStyle/>
        <a:p>
          <a:r>
            <a:rPr lang="fr-FR" dirty="0"/>
            <a:t>l’administrateur</a:t>
          </a:r>
        </a:p>
      </dgm:t>
    </dgm:pt>
    <dgm:pt modelId="{8B73EE7D-255D-40F4-A82D-DE14575DE2B5}" type="parTrans" cxnId="{ABFDCB0B-16DB-4EA3-A08D-8DAC540F8B34}">
      <dgm:prSet/>
      <dgm:spPr/>
      <dgm:t>
        <a:bodyPr/>
        <a:lstStyle/>
        <a:p>
          <a:endParaRPr lang="fr-FR"/>
        </a:p>
      </dgm:t>
    </dgm:pt>
    <dgm:pt modelId="{23E6A0A4-0663-45B3-A605-E3ACBD5AB2FA}" type="sibTrans" cxnId="{ABFDCB0B-16DB-4EA3-A08D-8DAC540F8B34}">
      <dgm:prSet/>
      <dgm:spPr/>
      <dgm:t>
        <a:bodyPr/>
        <a:lstStyle/>
        <a:p>
          <a:endParaRPr lang="fr-FR"/>
        </a:p>
      </dgm:t>
    </dgm:pt>
    <dgm:pt modelId="{0110EF0E-437E-4E08-9B3D-E064B8AD018C}">
      <dgm:prSet/>
      <dgm:spPr/>
      <dgm:t>
        <a:bodyPr/>
        <a:lstStyle/>
        <a:p>
          <a:r>
            <a:rPr lang="fr-FR" dirty="0"/>
            <a:t>le secrétaire de l’administrateur</a:t>
          </a:r>
        </a:p>
      </dgm:t>
    </dgm:pt>
    <dgm:pt modelId="{0CBD4F1C-B22D-4C2E-A268-DBD3F8718A0C}" type="parTrans" cxnId="{1ACDE28E-3A0F-4DE8-AB8A-DB4CEBCA6B95}">
      <dgm:prSet/>
      <dgm:spPr/>
      <dgm:t>
        <a:bodyPr/>
        <a:lstStyle/>
        <a:p>
          <a:endParaRPr lang="fr-FR"/>
        </a:p>
      </dgm:t>
    </dgm:pt>
    <dgm:pt modelId="{60FAA272-5863-43B0-998A-F8D00AF12C0B}" type="sibTrans" cxnId="{1ACDE28E-3A0F-4DE8-AB8A-DB4CEBCA6B95}">
      <dgm:prSet/>
      <dgm:spPr/>
      <dgm:t>
        <a:bodyPr/>
        <a:lstStyle/>
        <a:p>
          <a:endParaRPr lang="fr-FR"/>
        </a:p>
      </dgm:t>
    </dgm:pt>
    <dgm:pt modelId="{8CF0367A-4506-42B8-BE53-AF9B7AA9B7B7}">
      <dgm:prSet/>
      <dgm:spPr/>
      <dgm:t>
        <a:bodyPr/>
        <a:lstStyle/>
        <a:p>
          <a:r>
            <a:rPr lang="fr-FR" dirty="0"/>
            <a:t>l’éditeur</a:t>
          </a:r>
        </a:p>
      </dgm:t>
    </dgm:pt>
    <dgm:pt modelId="{35D0D892-5236-49AF-B179-26FE83EFBDDE}" type="parTrans" cxnId="{2015DE7D-9FC9-47B6-9E08-E0D4224FA2BB}">
      <dgm:prSet/>
      <dgm:spPr/>
      <dgm:t>
        <a:bodyPr/>
        <a:lstStyle/>
        <a:p>
          <a:endParaRPr lang="fr-FR"/>
        </a:p>
      </dgm:t>
    </dgm:pt>
    <dgm:pt modelId="{C8CCA41D-48B0-4BAA-A656-174081081115}" type="sibTrans" cxnId="{2015DE7D-9FC9-47B6-9E08-E0D4224FA2BB}">
      <dgm:prSet/>
      <dgm:spPr/>
      <dgm:t>
        <a:bodyPr/>
        <a:lstStyle/>
        <a:p>
          <a:endParaRPr lang="fr-FR"/>
        </a:p>
      </dgm:t>
    </dgm:pt>
    <dgm:pt modelId="{4EA718AD-3F44-4F78-9254-5A3766862255}">
      <dgm:prSet/>
      <dgm:spPr/>
      <dgm:t>
        <a:bodyPr/>
        <a:lstStyle/>
        <a:p>
          <a:r>
            <a:rPr lang="fr-FR" dirty="0"/>
            <a:t>le secrétaire de l’éditeur</a:t>
          </a:r>
        </a:p>
      </dgm:t>
    </dgm:pt>
    <dgm:pt modelId="{BBC0A7D1-31BF-4696-9B29-8B0531929603}" type="parTrans" cxnId="{C6DC6BD4-A812-4E2D-A504-24FD7B064608}">
      <dgm:prSet/>
      <dgm:spPr/>
      <dgm:t>
        <a:bodyPr/>
        <a:lstStyle/>
        <a:p>
          <a:endParaRPr lang="fr-FR"/>
        </a:p>
      </dgm:t>
    </dgm:pt>
    <dgm:pt modelId="{36FD5611-AF99-46D4-A90B-4F28F4583ED3}" type="sibTrans" cxnId="{C6DC6BD4-A812-4E2D-A504-24FD7B064608}">
      <dgm:prSet/>
      <dgm:spPr/>
      <dgm:t>
        <a:bodyPr/>
        <a:lstStyle/>
        <a:p>
          <a:endParaRPr lang="fr-FR"/>
        </a:p>
      </dgm:t>
    </dgm:pt>
    <dgm:pt modelId="{BB86E0F6-E8CA-4174-A287-44CC02E50EF0}">
      <dgm:prSet/>
      <dgm:spPr/>
      <dgm:t>
        <a:bodyPr/>
        <a:lstStyle/>
        <a:p>
          <a:r>
            <a:rPr lang="fr-FR" dirty="0"/>
            <a:t>le greffier du programme</a:t>
          </a:r>
        </a:p>
      </dgm:t>
    </dgm:pt>
    <dgm:pt modelId="{9F4E8E29-9C68-44C4-9708-AD8BF5035242}" type="parTrans" cxnId="{8FAE31AC-BB3E-4F77-BA49-79A8D1B11BBE}">
      <dgm:prSet/>
      <dgm:spPr/>
      <dgm:t>
        <a:bodyPr/>
        <a:lstStyle/>
        <a:p>
          <a:endParaRPr lang="fr-FR"/>
        </a:p>
      </dgm:t>
    </dgm:pt>
    <dgm:pt modelId="{45C3AC59-F78D-4F26-A4D4-3157D54A1255}" type="sibTrans" cxnId="{8FAE31AC-BB3E-4F77-BA49-79A8D1B11BBE}">
      <dgm:prSet/>
      <dgm:spPr/>
      <dgm:t>
        <a:bodyPr/>
        <a:lstStyle/>
        <a:p>
          <a:endParaRPr lang="fr-FR"/>
        </a:p>
      </dgm:t>
    </dgm:pt>
    <dgm:pt modelId="{3402456D-A7C0-4F93-AB1F-A94EE9B28102}">
      <dgm:prSet/>
      <dgm:spPr/>
      <dgm:t>
        <a:bodyPr/>
        <a:lstStyle/>
        <a:p>
          <a:r>
            <a:rPr lang="fr-FR"/>
            <a:t>le constructeur d’outils</a:t>
          </a:r>
        </a:p>
      </dgm:t>
    </dgm:pt>
    <dgm:pt modelId="{9B3457F2-DE5D-4E48-BF96-69F71EAAC680}" type="parTrans" cxnId="{29699E30-2AF5-4CF8-BAB2-AC06F92DD0DA}">
      <dgm:prSet/>
      <dgm:spPr/>
      <dgm:t>
        <a:bodyPr/>
        <a:lstStyle/>
        <a:p>
          <a:endParaRPr lang="fr-FR"/>
        </a:p>
      </dgm:t>
    </dgm:pt>
    <dgm:pt modelId="{0773C2FC-0072-4CB4-8AC3-FC81BDEE2AF6}" type="sibTrans" cxnId="{29699E30-2AF5-4CF8-BAB2-AC06F92DD0DA}">
      <dgm:prSet/>
      <dgm:spPr/>
      <dgm:t>
        <a:bodyPr/>
        <a:lstStyle/>
        <a:p>
          <a:endParaRPr lang="fr-FR"/>
        </a:p>
      </dgm:t>
    </dgm:pt>
    <dgm:pt modelId="{F0E09D1F-9B3E-40E2-ACA8-DD4169CBAC3B}">
      <dgm:prSet/>
      <dgm:spPr/>
      <dgm:t>
        <a:bodyPr/>
        <a:lstStyle/>
        <a:p>
          <a:r>
            <a:rPr lang="fr-FR" dirty="0"/>
            <a:t>le testeur</a:t>
          </a:r>
        </a:p>
      </dgm:t>
    </dgm:pt>
    <dgm:pt modelId="{5492C0C3-388D-4473-A0B7-601AD78F009F}" type="parTrans" cxnId="{174CBBCD-4A92-4BE2-907E-E2ACCAA71D00}">
      <dgm:prSet/>
      <dgm:spPr/>
      <dgm:t>
        <a:bodyPr/>
        <a:lstStyle/>
        <a:p>
          <a:endParaRPr lang="fr-FR"/>
        </a:p>
      </dgm:t>
    </dgm:pt>
    <dgm:pt modelId="{9F26FE42-A1D7-4530-8663-67F9E430067D}" type="sibTrans" cxnId="{174CBBCD-4A92-4BE2-907E-E2ACCAA71D00}">
      <dgm:prSet/>
      <dgm:spPr/>
      <dgm:t>
        <a:bodyPr/>
        <a:lstStyle/>
        <a:p>
          <a:endParaRPr lang="fr-FR"/>
        </a:p>
      </dgm:t>
    </dgm:pt>
    <dgm:pt modelId="{BEAC3D50-6D45-4D09-AB3E-FB993A416825}">
      <dgm:prSet/>
      <dgm:spPr/>
      <dgm:t>
        <a:bodyPr/>
        <a:lstStyle/>
        <a:p>
          <a:r>
            <a:rPr lang="fr-FR" dirty="0"/>
            <a:t>l’expert en langage</a:t>
          </a:r>
        </a:p>
      </dgm:t>
    </dgm:pt>
    <dgm:pt modelId="{BDD3FDEE-6B84-49FD-ACA5-CD9C0A3DBD42}" type="parTrans" cxnId="{17395B17-2541-48EE-9EE6-F50072D8F0E2}">
      <dgm:prSet/>
      <dgm:spPr/>
      <dgm:t>
        <a:bodyPr/>
        <a:lstStyle/>
        <a:p>
          <a:endParaRPr lang="fr-FR"/>
        </a:p>
      </dgm:t>
    </dgm:pt>
    <dgm:pt modelId="{4C3F81F0-DCF9-4462-8A6F-CF117072DC96}" type="sibTrans" cxnId="{17395B17-2541-48EE-9EE6-F50072D8F0E2}">
      <dgm:prSet/>
      <dgm:spPr/>
      <dgm:t>
        <a:bodyPr/>
        <a:lstStyle/>
        <a:p>
          <a:endParaRPr lang="fr-FR"/>
        </a:p>
      </dgm:t>
    </dgm:pt>
    <dgm:pt modelId="{D73745A7-2B4D-4B41-AD34-299245A77509}" type="pres">
      <dgm:prSet presAssocID="{7CCD6277-50AD-434D-BDFE-B2284C353C9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279E275-A009-4FE8-A49E-8CD7050374EE}" type="pres">
      <dgm:prSet presAssocID="{283B3584-D970-440E-863E-12F49376B94A}" presName="hierRoot1" presStyleCnt="0"/>
      <dgm:spPr/>
    </dgm:pt>
    <dgm:pt modelId="{99640018-8190-4FD2-B259-270A6D953A3D}" type="pres">
      <dgm:prSet presAssocID="{283B3584-D970-440E-863E-12F49376B94A}" presName="composite" presStyleCnt="0"/>
      <dgm:spPr/>
    </dgm:pt>
    <dgm:pt modelId="{10A1253D-37F9-4C4D-9C35-1786FF6F3DD9}" type="pres">
      <dgm:prSet presAssocID="{283B3584-D970-440E-863E-12F49376B94A}" presName="image" presStyleLbl="node0" presStyleIdx="0" presStyleCnt="1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C2C8748C-E12E-448B-A054-054C60067FB9}" type="pres">
      <dgm:prSet presAssocID="{283B3584-D970-440E-863E-12F49376B94A}" presName="text" presStyleLbl="revTx" presStyleIdx="0" presStyleCnt="10">
        <dgm:presLayoutVars>
          <dgm:chPref val="3"/>
        </dgm:presLayoutVars>
      </dgm:prSet>
      <dgm:spPr/>
    </dgm:pt>
    <dgm:pt modelId="{6D745BD6-89BC-4DC9-BE82-D8673BC6F350}" type="pres">
      <dgm:prSet presAssocID="{283B3584-D970-440E-863E-12F49376B94A}" presName="hierChild2" presStyleCnt="0"/>
      <dgm:spPr/>
    </dgm:pt>
    <dgm:pt modelId="{EF258AB3-22EA-4D3A-A65E-AC0E162513CB}" type="pres">
      <dgm:prSet presAssocID="{9704EBAB-1F4F-4A4C-A89E-D4ABA0322706}" presName="Name10" presStyleLbl="parChTrans1D2" presStyleIdx="0" presStyleCnt="7"/>
      <dgm:spPr/>
    </dgm:pt>
    <dgm:pt modelId="{613712E1-5EBD-44A5-8C3D-12985C5433CB}" type="pres">
      <dgm:prSet presAssocID="{9FC14DCB-A8A6-485D-B434-996F778000EA}" presName="hierRoot2" presStyleCnt="0"/>
      <dgm:spPr/>
    </dgm:pt>
    <dgm:pt modelId="{85DC6856-FF4E-47D9-85C7-D46BFFA7BF63}" type="pres">
      <dgm:prSet presAssocID="{9FC14DCB-A8A6-485D-B434-996F778000EA}" presName="composite2" presStyleCnt="0"/>
      <dgm:spPr/>
    </dgm:pt>
    <dgm:pt modelId="{DAE02AB9-E14F-4CC6-BA45-DA95016CF856}" type="pres">
      <dgm:prSet presAssocID="{9FC14DCB-A8A6-485D-B434-996F778000EA}" presName="image2" presStyleLbl="node2" presStyleIdx="0" presStyleCnt="7"/>
      <dgm:spPr>
        <a:blipFill rotWithShape="1">
          <a:blip xmlns:r="http://schemas.openxmlformats.org/officeDocument/2006/relationships" r:embed="rId2"/>
          <a:srcRect/>
          <a:stretch>
            <a:fillRect t="-47000" b="-47000"/>
          </a:stretch>
        </a:blipFill>
      </dgm:spPr>
    </dgm:pt>
    <dgm:pt modelId="{16FB04B1-52B5-4BCE-825E-DE1A1AF2079D}" type="pres">
      <dgm:prSet presAssocID="{9FC14DCB-A8A6-485D-B434-996F778000EA}" presName="text2" presStyleLbl="revTx" presStyleIdx="1" presStyleCnt="10">
        <dgm:presLayoutVars>
          <dgm:chPref val="3"/>
        </dgm:presLayoutVars>
      </dgm:prSet>
      <dgm:spPr/>
    </dgm:pt>
    <dgm:pt modelId="{CF9B256A-7D2C-4EAA-98B1-6B9C19E90A2B}" type="pres">
      <dgm:prSet presAssocID="{9FC14DCB-A8A6-485D-B434-996F778000EA}" presName="hierChild3" presStyleCnt="0"/>
      <dgm:spPr/>
    </dgm:pt>
    <dgm:pt modelId="{A9DE9755-4C3B-46BE-B4DA-580612EF4653}" type="pres">
      <dgm:prSet presAssocID="{8B73EE7D-255D-40F4-A82D-DE14575DE2B5}" presName="Name10" presStyleLbl="parChTrans1D2" presStyleIdx="1" presStyleCnt="7"/>
      <dgm:spPr/>
    </dgm:pt>
    <dgm:pt modelId="{26B3D7E9-25FF-4703-ACF3-C87758C40B2F}" type="pres">
      <dgm:prSet presAssocID="{F1ACC638-FD47-439A-80BC-EA14C3836B87}" presName="hierRoot2" presStyleCnt="0"/>
      <dgm:spPr/>
    </dgm:pt>
    <dgm:pt modelId="{87BFFC62-B6AD-4348-890E-98839D130176}" type="pres">
      <dgm:prSet presAssocID="{F1ACC638-FD47-439A-80BC-EA14C3836B87}" presName="composite2" presStyleCnt="0"/>
      <dgm:spPr/>
    </dgm:pt>
    <dgm:pt modelId="{1DEE63B0-D0E3-4D10-B8CA-47FEB12B0089}" type="pres">
      <dgm:prSet presAssocID="{F1ACC638-FD47-439A-80BC-EA14C3836B87}" presName="image2" presStyleLbl="node2" presStyleIdx="1" presStyleCnt="7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6E58164B-F675-4304-A941-03E348C9FE00}" type="pres">
      <dgm:prSet presAssocID="{F1ACC638-FD47-439A-80BC-EA14C3836B87}" presName="text2" presStyleLbl="revTx" presStyleIdx="2" presStyleCnt="10">
        <dgm:presLayoutVars>
          <dgm:chPref val="3"/>
        </dgm:presLayoutVars>
      </dgm:prSet>
      <dgm:spPr/>
    </dgm:pt>
    <dgm:pt modelId="{5E7B5897-B571-44BA-ABCC-3AB2CD06BA3A}" type="pres">
      <dgm:prSet presAssocID="{F1ACC638-FD47-439A-80BC-EA14C3836B87}" presName="hierChild3" presStyleCnt="0"/>
      <dgm:spPr/>
    </dgm:pt>
    <dgm:pt modelId="{8FD144E3-8A66-4B38-8F80-613EC965BB4B}" type="pres">
      <dgm:prSet presAssocID="{0CBD4F1C-B22D-4C2E-A268-DBD3F8718A0C}" presName="Name17" presStyleLbl="parChTrans1D3" presStyleIdx="0" presStyleCnt="2"/>
      <dgm:spPr/>
    </dgm:pt>
    <dgm:pt modelId="{36EECBC1-B17A-44ED-935A-4F4DFF1A9F47}" type="pres">
      <dgm:prSet presAssocID="{0110EF0E-437E-4E08-9B3D-E064B8AD018C}" presName="hierRoot3" presStyleCnt="0"/>
      <dgm:spPr/>
    </dgm:pt>
    <dgm:pt modelId="{5270D06A-72BE-4C32-887E-0D56705CA9C4}" type="pres">
      <dgm:prSet presAssocID="{0110EF0E-437E-4E08-9B3D-E064B8AD018C}" presName="composite3" presStyleCnt="0"/>
      <dgm:spPr/>
    </dgm:pt>
    <dgm:pt modelId="{C96C6081-FF62-4315-8224-EC5E758BBFF6}" type="pres">
      <dgm:prSet presAssocID="{0110EF0E-437E-4E08-9B3D-E064B8AD018C}" presName="image3" presStyleLbl="node3" presStyleIdx="0" presStyleCnt="2"/>
      <dgm:spPr>
        <a:blipFill rotWithShape="1">
          <a:blip xmlns:r="http://schemas.openxmlformats.org/officeDocument/2006/relationships" r:embed="rId4"/>
          <a:srcRect/>
          <a:stretch>
            <a:fillRect t="-19000" b="-19000"/>
          </a:stretch>
        </a:blipFill>
      </dgm:spPr>
    </dgm:pt>
    <dgm:pt modelId="{7537C72C-82C4-49CF-8B90-86373C2AD31E}" type="pres">
      <dgm:prSet presAssocID="{0110EF0E-437E-4E08-9B3D-E064B8AD018C}" presName="text3" presStyleLbl="revTx" presStyleIdx="3" presStyleCnt="10">
        <dgm:presLayoutVars>
          <dgm:chPref val="3"/>
        </dgm:presLayoutVars>
      </dgm:prSet>
      <dgm:spPr/>
    </dgm:pt>
    <dgm:pt modelId="{C799EB3C-F050-4A93-8D48-960CE7274E3D}" type="pres">
      <dgm:prSet presAssocID="{0110EF0E-437E-4E08-9B3D-E064B8AD018C}" presName="hierChild4" presStyleCnt="0"/>
      <dgm:spPr/>
    </dgm:pt>
    <dgm:pt modelId="{7E160E89-61CF-4268-93F8-7BAD7ED955FB}" type="pres">
      <dgm:prSet presAssocID="{35D0D892-5236-49AF-B179-26FE83EFBDDE}" presName="Name10" presStyleLbl="parChTrans1D2" presStyleIdx="2" presStyleCnt="7"/>
      <dgm:spPr/>
    </dgm:pt>
    <dgm:pt modelId="{95859B0D-2DA0-44DE-9842-D5D933B43ACA}" type="pres">
      <dgm:prSet presAssocID="{8CF0367A-4506-42B8-BE53-AF9B7AA9B7B7}" presName="hierRoot2" presStyleCnt="0"/>
      <dgm:spPr/>
    </dgm:pt>
    <dgm:pt modelId="{2CE93C41-BAA1-4C50-9C27-C6BAA9FE2144}" type="pres">
      <dgm:prSet presAssocID="{8CF0367A-4506-42B8-BE53-AF9B7AA9B7B7}" presName="composite2" presStyleCnt="0"/>
      <dgm:spPr/>
    </dgm:pt>
    <dgm:pt modelId="{620D07EB-E5F3-49AB-B38A-90D7459454A7}" type="pres">
      <dgm:prSet presAssocID="{8CF0367A-4506-42B8-BE53-AF9B7AA9B7B7}" presName="image2" presStyleLbl="node2" presStyleIdx="2" presStyleCnt="7"/>
      <dgm:spPr>
        <a:blipFill rotWithShape="1">
          <a:blip xmlns:r="http://schemas.openxmlformats.org/officeDocument/2006/relationships" r:embed="rId5"/>
          <a:srcRect/>
          <a:stretch>
            <a:fillRect l="-2000" r="-2000"/>
          </a:stretch>
        </a:blipFill>
      </dgm:spPr>
    </dgm:pt>
    <dgm:pt modelId="{464A21F9-CC3A-4D6B-AD3A-1B81F513FFE7}" type="pres">
      <dgm:prSet presAssocID="{8CF0367A-4506-42B8-BE53-AF9B7AA9B7B7}" presName="text2" presStyleLbl="revTx" presStyleIdx="4" presStyleCnt="10">
        <dgm:presLayoutVars>
          <dgm:chPref val="3"/>
        </dgm:presLayoutVars>
      </dgm:prSet>
      <dgm:spPr/>
    </dgm:pt>
    <dgm:pt modelId="{9B1E2070-5429-4C61-9037-6D27F23C304C}" type="pres">
      <dgm:prSet presAssocID="{8CF0367A-4506-42B8-BE53-AF9B7AA9B7B7}" presName="hierChild3" presStyleCnt="0"/>
      <dgm:spPr/>
    </dgm:pt>
    <dgm:pt modelId="{9CD4F774-3173-4D0F-B6F3-8777B806CEE8}" type="pres">
      <dgm:prSet presAssocID="{BBC0A7D1-31BF-4696-9B29-8B0531929603}" presName="Name17" presStyleLbl="parChTrans1D3" presStyleIdx="1" presStyleCnt="2"/>
      <dgm:spPr/>
    </dgm:pt>
    <dgm:pt modelId="{59AE9ED4-F55E-4E42-A68B-52985A0D6E2F}" type="pres">
      <dgm:prSet presAssocID="{4EA718AD-3F44-4F78-9254-5A3766862255}" presName="hierRoot3" presStyleCnt="0"/>
      <dgm:spPr/>
    </dgm:pt>
    <dgm:pt modelId="{6DFF9582-D484-4EC8-99E2-500578CE1FB2}" type="pres">
      <dgm:prSet presAssocID="{4EA718AD-3F44-4F78-9254-5A3766862255}" presName="composite3" presStyleCnt="0"/>
      <dgm:spPr/>
    </dgm:pt>
    <dgm:pt modelId="{186307FB-CEFF-4E6E-B354-BFDB7BBDBA6F}" type="pres">
      <dgm:prSet presAssocID="{4EA718AD-3F44-4F78-9254-5A3766862255}" presName="image3" presStyleLbl="node3" presStyleIdx="1" presStyleCnt="2"/>
      <dgm:spPr>
        <a:blipFill rotWithShape="1">
          <a:blip xmlns:r="http://schemas.openxmlformats.org/officeDocument/2006/relationships" r:embed="rId6"/>
          <a:srcRect/>
          <a:stretch>
            <a:fillRect t="-17000" b="-17000"/>
          </a:stretch>
        </a:blipFill>
      </dgm:spPr>
    </dgm:pt>
    <dgm:pt modelId="{9C6C0667-F47C-4CFE-99F4-80C39B19A263}" type="pres">
      <dgm:prSet presAssocID="{4EA718AD-3F44-4F78-9254-5A3766862255}" presName="text3" presStyleLbl="revTx" presStyleIdx="5" presStyleCnt="10">
        <dgm:presLayoutVars>
          <dgm:chPref val="3"/>
        </dgm:presLayoutVars>
      </dgm:prSet>
      <dgm:spPr/>
    </dgm:pt>
    <dgm:pt modelId="{D5B66DCB-4D49-435C-B866-D38D68BF72C6}" type="pres">
      <dgm:prSet presAssocID="{4EA718AD-3F44-4F78-9254-5A3766862255}" presName="hierChild4" presStyleCnt="0"/>
      <dgm:spPr/>
    </dgm:pt>
    <dgm:pt modelId="{67FAC916-F14D-4D5A-8347-2CE6BB9CBB0E}" type="pres">
      <dgm:prSet presAssocID="{9F4E8E29-9C68-44C4-9708-AD8BF5035242}" presName="Name10" presStyleLbl="parChTrans1D2" presStyleIdx="3" presStyleCnt="7"/>
      <dgm:spPr/>
    </dgm:pt>
    <dgm:pt modelId="{1707D3A0-FC05-46E6-84EF-61A2F1D9D8ED}" type="pres">
      <dgm:prSet presAssocID="{BB86E0F6-E8CA-4174-A287-44CC02E50EF0}" presName="hierRoot2" presStyleCnt="0"/>
      <dgm:spPr/>
    </dgm:pt>
    <dgm:pt modelId="{41717B39-7893-4029-970B-B19429B0ED0C}" type="pres">
      <dgm:prSet presAssocID="{BB86E0F6-E8CA-4174-A287-44CC02E50EF0}" presName="composite2" presStyleCnt="0"/>
      <dgm:spPr/>
    </dgm:pt>
    <dgm:pt modelId="{88A777C1-A2B8-409A-8930-FC773571B851}" type="pres">
      <dgm:prSet presAssocID="{BB86E0F6-E8CA-4174-A287-44CC02E50EF0}" presName="image2" presStyleLbl="node2" presStyleIdx="3" presStyleCnt="7"/>
      <dgm:spPr>
        <a:blipFill rotWithShape="1">
          <a:blip xmlns:r="http://schemas.openxmlformats.org/officeDocument/2006/relationships" r:embed="rId7"/>
          <a:srcRect/>
          <a:stretch>
            <a:fillRect t="-13000" b="-13000"/>
          </a:stretch>
        </a:blipFill>
      </dgm:spPr>
    </dgm:pt>
    <dgm:pt modelId="{AD5743CB-86EA-4FAC-A467-49849A930B86}" type="pres">
      <dgm:prSet presAssocID="{BB86E0F6-E8CA-4174-A287-44CC02E50EF0}" presName="text2" presStyleLbl="revTx" presStyleIdx="6" presStyleCnt="10">
        <dgm:presLayoutVars>
          <dgm:chPref val="3"/>
        </dgm:presLayoutVars>
      </dgm:prSet>
      <dgm:spPr/>
    </dgm:pt>
    <dgm:pt modelId="{FC66170C-D5D5-41F9-8604-DA0EE9FA262F}" type="pres">
      <dgm:prSet presAssocID="{BB86E0F6-E8CA-4174-A287-44CC02E50EF0}" presName="hierChild3" presStyleCnt="0"/>
      <dgm:spPr/>
    </dgm:pt>
    <dgm:pt modelId="{FEBB7680-2574-4718-8D71-EEAE2B9215EB}" type="pres">
      <dgm:prSet presAssocID="{9B3457F2-DE5D-4E48-BF96-69F71EAAC680}" presName="Name10" presStyleLbl="parChTrans1D2" presStyleIdx="4" presStyleCnt="7"/>
      <dgm:spPr/>
    </dgm:pt>
    <dgm:pt modelId="{649AC2C7-9EF0-47EF-BCDA-84D2B8102DD8}" type="pres">
      <dgm:prSet presAssocID="{3402456D-A7C0-4F93-AB1F-A94EE9B28102}" presName="hierRoot2" presStyleCnt="0"/>
      <dgm:spPr/>
    </dgm:pt>
    <dgm:pt modelId="{C9F23FA2-F4F7-4741-9AC6-31C877F1426E}" type="pres">
      <dgm:prSet presAssocID="{3402456D-A7C0-4F93-AB1F-A94EE9B28102}" presName="composite2" presStyleCnt="0"/>
      <dgm:spPr/>
    </dgm:pt>
    <dgm:pt modelId="{7E26FA6A-3081-4222-A5BC-DCD2ACBE52B8}" type="pres">
      <dgm:prSet presAssocID="{3402456D-A7C0-4F93-AB1F-A94EE9B28102}" presName="image2" presStyleLbl="node2" presStyleIdx="4" presStyleCnt="7"/>
      <dgm:spPr>
        <a:blipFill rotWithShape="1">
          <a:blip xmlns:r="http://schemas.openxmlformats.org/officeDocument/2006/relationships" r:embed="rId8"/>
          <a:srcRect/>
          <a:stretch>
            <a:fillRect t="-9000" b="-9000"/>
          </a:stretch>
        </a:blipFill>
      </dgm:spPr>
    </dgm:pt>
    <dgm:pt modelId="{DF3FD13F-E39F-413B-9EBC-47BBB6390F4B}" type="pres">
      <dgm:prSet presAssocID="{3402456D-A7C0-4F93-AB1F-A94EE9B28102}" presName="text2" presStyleLbl="revTx" presStyleIdx="7" presStyleCnt="10">
        <dgm:presLayoutVars>
          <dgm:chPref val="3"/>
        </dgm:presLayoutVars>
      </dgm:prSet>
      <dgm:spPr/>
    </dgm:pt>
    <dgm:pt modelId="{EA71A25C-E2F1-424F-AF5F-CCA1D3B144F8}" type="pres">
      <dgm:prSet presAssocID="{3402456D-A7C0-4F93-AB1F-A94EE9B28102}" presName="hierChild3" presStyleCnt="0"/>
      <dgm:spPr/>
    </dgm:pt>
    <dgm:pt modelId="{8D4DD633-48C4-473F-B702-79155A3133F3}" type="pres">
      <dgm:prSet presAssocID="{5492C0C3-388D-4473-A0B7-601AD78F009F}" presName="Name10" presStyleLbl="parChTrans1D2" presStyleIdx="5" presStyleCnt="7"/>
      <dgm:spPr/>
    </dgm:pt>
    <dgm:pt modelId="{95330913-9DD7-4452-AB4A-4A83B16F7A6F}" type="pres">
      <dgm:prSet presAssocID="{F0E09D1F-9B3E-40E2-ACA8-DD4169CBAC3B}" presName="hierRoot2" presStyleCnt="0"/>
      <dgm:spPr/>
    </dgm:pt>
    <dgm:pt modelId="{F26E12AE-B109-4E91-93CF-692FDD73D7C4}" type="pres">
      <dgm:prSet presAssocID="{F0E09D1F-9B3E-40E2-ACA8-DD4169CBAC3B}" presName="composite2" presStyleCnt="0"/>
      <dgm:spPr/>
    </dgm:pt>
    <dgm:pt modelId="{2A295100-63D7-4AEE-BA9D-F2DA8773DAF4}" type="pres">
      <dgm:prSet presAssocID="{F0E09D1F-9B3E-40E2-ACA8-DD4169CBAC3B}" presName="image2" presStyleLbl="node2" presStyleIdx="5" presStyleCnt="7"/>
      <dgm:spPr>
        <a:blipFill rotWithShape="1">
          <a:blip xmlns:r="http://schemas.openxmlformats.org/officeDocument/2006/relationships" r:embed="rId9"/>
          <a:srcRect/>
          <a:stretch>
            <a:fillRect t="-16000" b="-16000"/>
          </a:stretch>
        </a:blipFill>
      </dgm:spPr>
    </dgm:pt>
    <dgm:pt modelId="{070898DB-B669-4558-AFE1-34E7418338B9}" type="pres">
      <dgm:prSet presAssocID="{F0E09D1F-9B3E-40E2-ACA8-DD4169CBAC3B}" presName="text2" presStyleLbl="revTx" presStyleIdx="8" presStyleCnt="10">
        <dgm:presLayoutVars>
          <dgm:chPref val="3"/>
        </dgm:presLayoutVars>
      </dgm:prSet>
      <dgm:spPr/>
    </dgm:pt>
    <dgm:pt modelId="{C308B851-42BC-4ED1-9269-BEAC30B121FE}" type="pres">
      <dgm:prSet presAssocID="{F0E09D1F-9B3E-40E2-ACA8-DD4169CBAC3B}" presName="hierChild3" presStyleCnt="0"/>
      <dgm:spPr/>
    </dgm:pt>
    <dgm:pt modelId="{59576EE2-45C8-4147-A129-58E767844908}" type="pres">
      <dgm:prSet presAssocID="{BDD3FDEE-6B84-49FD-ACA5-CD9C0A3DBD42}" presName="Name10" presStyleLbl="parChTrans1D2" presStyleIdx="6" presStyleCnt="7"/>
      <dgm:spPr/>
    </dgm:pt>
    <dgm:pt modelId="{D0235A6C-C8C6-426D-BC8D-FB581B592B7E}" type="pres">
      <dgm:prSet presAssocID="{BEAC3D50-6D45-4D09-AB3E-FB993A416825}" presName="hierRoot2" presStyleCnt="0"/>
      <dgm:spPr/>
    </dgm:pt>
    <dgm:pt modelId="{B683FD08-90E0-4757-9026-23D979569747}" type="pres">
      <dgm:prSet presAssocID="{BEAC3D50-6D45-4D09-AB3E-FB993A416825}" presName="composite2" presStyleCnt="0"/>
      <dgm:spPr/>
    </dgm:pt>
    <dgm:pt modelId="{CC933744-DB52-4DB9-B4C9-D126DB1F472C}" type="pres">
      <dgm:prSet presAssocID="{BEAC3D50-6D45-4D09-AB3E-FB993A416825}" presName="image2" presStyleLbl="node2" presStyleIdx="6" presStyleCnt="7"/>
      <dgm:spPr>
        <a:blipFill rotWithShape="1">
          <a:blip xmlns:r="http://schemas.openxmlformats.org/officeDocument/2006/relationships" r:embed="rId10"/>
          <a:srcRect/>
          <a:stretch>
            <a:fillRect t="-25000" b="-25000"/>
          </a:stretch>
        </a:blipFill>
      </dgm:spPr>
    </dgm:pt>
    <dgm:pt modelId="{3EEA1CF9-4420-4FDD-A437-A5EB0B54A514}" type="pres">
      <dgm:prSet presAssocID="{BEAC3D50-6D45-4D09-AB3E-FB993A416825}" presName="text2" presStyleLbl="revTx" presStyleIdx="9" presStyleCnt="10">
        <dgm:presLayoutVars>
          <dgm:chPref val="3"/>
        </dgm:presLayoutVars>
      </dgm:prSet>
      <dgm:spPr/>
    </dgm:pt>
    <dgm:pt modelId="{D557D7D1-D7E4-47EA-9CE9-922BE1085D6E}" type="pres">
      <dgm:prSet presAssocID="{BEAC3D50-6D45-4D09-AB3E-FB993A416825}" presName="hierChild3" presStyleCnt="0"/>
      <dgm:spPr/>
    </dgm:pt>
  </dgm:ptLst>
  <dgm:cxnLst>
    <dgm:cxn modelId="{CD469A02-F8D0-42FD-BAA3-80D20762CCF7}" type="presOf" srcId="{9B3457F2-DE5D-4E48-BF96-69F71EAAC680}" destId="{FEBB7680-2574-4718-8D71-EEAE2B9215EB}" srcOrd="0" destOrd="0" presId="urn:microsoft.com/office/officeart/2009/layout/CirclePictureHierarchy"/>
    <dgm:cxn modelId="{67781C03-52BF-4055-BADA-39FFC7A7C588}" srcId="{7CCD6277-50AD-434D-BDFE-B2284C353C98}" destId="{283B3584-D970-440E-863E-12F49376B94A}" srcOrd="0" destOrd="0" parTransId="{0AB8120B-2A70-411C-81E5-3F4028E65E85}" sibTransId="{C64BB623-8F83-46FA-94A0-809B1CF64C1F}"/>
    <dgm:cxn modelId="{C586D105-6871-4B55-AB30-97AACA913BB2}" type="presOf" srcId="{BDD3FDEE-6B84-49FD-ACA5-CD9C0A3DBD42}" destId="{59576EE2-45C8-4147-A129-58E767844908}" srcOrd="0" destOrd="0" presId="urn:microsoft.com/office/officeart/2009/layout/CirclePictureHierarchy"/>
    <dgm:cxn modelId="{ABFDCB0B-16DB-4EA3-A08D-8DAC540F8B34}" srcId="{283B3584-D970-440E-863E-12F49376B94A}" destId="{F1ACC638-FD47-439A-80BC-EA14C3836B87}" srcOrd="1" destOrd="0" parTransId="{8B73EE7D-255D-40F4-A82D-DE14575DE2B5}" sibTransId="{23E6A0A4-0663-45B3-A605-E3ACBD5AB2FA}"/>
    <dgm:cxn modelId="{17395B17-2541-48EE-9EE6-F50072D8F0E2}" srcId="{283B3584-D970-440E-863E-12F49376B94A}" destId="{BEAC3D50-6D45-4D09-AB3E-FB993A416825}" srcOrd="6" destOrd="0" parTransId="{BDD3FDEE-6B84-49FD-ACA5-CD9C0A3DBD42}" sibTransId="{4C3F81F0-DCF9-4462-8A6F-CF117072DC96}"/>
    <dgm:cxn modelId="{3004A325-BDE4-4451-B05F-AC75F2A769B3}" type="presOf" srcId="{5492C0C3-388D-4473-A0B7-601AD78F009F}" destId="{8D4DD633-48C4-473F-B702-79155A3133F3}" srcOrd="0" destOrd="0" presId="urn:microsoft.com/office/officeart/2009/layout/CirclePictureHierarchy"/>
    <dgm:cxn modelId="{1331A928-A891-42B4-AED4-624CA683AD1C}" type="presOf" srcId="{8B73EE7D-255D-40F4-A82D-DE14575DE2B5}" destId="{A9DE9755-4C3B-46BE-B4DA-580612EF4653}" srcOrd="0" destOrd="0" presId="urn:microsoft.com/office/officeart/2009/layout/CirclePictureHierarchy"/>
    <dgm:cxn modelId="{C5B6B22D-A038-4AE8-B4B3-349B9B19C2E2}" type="presOf" srcId="{283B3584-D970-440E-863E-12F49376B94A}" destId="{C2C8748C-E12E-448B-A054-054C60067FB9}" srcOrd="0" destOrd="0" presId="urn:microsoft.com/office/officeart/2009/layout/CirclePictureHierarchy"/>
    <dgm:cxn modelId="{29699E30-2AF5-4CF8-BAB2-AC06F92DD0DA}" srcId="{283B3584-D970-440E-863E-12F49376B94A}" destId="{3402456D-A7C0-4F93-AB1F-A94EE9B28102}" srcOrd="4" destOrd="0" parTransId="{9B3457F2-DE5D-4E48-BF96-69F71EAAC680}" sibTransId="{0773C2FC-0072-4CB4-8AC3-FC81BDEE2AF6}"/>
    <dgm:cxn modelId="{6E031331-5684-4FEC-9AFC-42598F8F9375}" type="presOf" srcId="{4EA718AD-3F44-4F78-9254-5A3766862255}" destId="{9C6C0667-F47C-4CFE-99F4-80C39B19A263}" srcOrd="0" destOrd="0" presId="urn:microsoft.com/office/officeart/2009/layout/CirclePictureHierarchy"/>
    <dgm:cxn modelId="{B5AB8F31-B25E-4270-8860-6C1A49F317E1}" type="presOf" srcId="{0CBD4F1C-B22D-4C2E-A268-DBD3F8718A0C}" destId="{8FD144E3-8A66-4B38-8F80-613EC965BB4B}" srcOrd="0" destOrd="0" presId="urn:microsoft.com/office/officeart/2009/layout/CirclePictureHierarchy"/>
    <dgm:cxn modelId="{A6E43B3C-6D53-478B-AF69-84184F4BF182}" type="presOf" srcId="{0110EF0E-437E-4E08-9B3D-E064B8AD018C}" destId="{7537C72C-82C4-49CF-8B90-86373C2AD31E}" srcOrd="0" destOrd="0" presId="urn:microsoft.com/office/officeart/2009/layout/CirclePictureHierarchy"/>
    <dgm:cxn modelId="{CBFA533F-91E6-4A83-9BE7-5E82F3773AEF}" type="presOf" srcId="{F0E09D1F-9B3E-40E2-ACA8-DD4169CBAC3B}" destId="{070898DB-B669-4558-AFE1-34E7418338B9}" srcOrd="0" destOrd="0" presId="urn:microsoft.com/office/officeart/2009/layout/CirclePictureHierarchy"/>
    <dgm:cxn modelId="{9AC6D453-9B0C-43AE-A4B6-227D17898CBA}" type="presOf" srcId="{BEAC3D50-6D45-4D09-AB3E-FB993A416825}" destId="{3EEA1CF9-4420-4FDD-A437-A5EB0B54A514}" srcOrd="0" destOrd="0" presId="urn:microsoft.com/office/officeart/2009/layout/CirclePictureHierarchy"/>
    <dgm:cxn modelId="{C0EA167C-512F-464B-A752-329567073AA2}" type="presOf" srcId="{BB86E0F6-E8CA-4174-A287-44CC02E50EF0}" destId="{AD5743CB-86EA-4FAC-A467-49849A930B86}" srcOrd="0" destOrd="0" presId="urn:microsoft.com/office/officeart/2009/layout/CirclePictureHierarchy"/>
    <dgm:cxn modelId="{2015DE7D-9FC9-47B6-9E08-E0D4224FA2BB}" srcId="{283B3584-D970-440E-863E-12F49376B94A}" destId="{8CF0367A-4506-42B8-BE53-AF9B7AA9B7B7}" srcOrd="2" destOrd="0" parTransId="{35D0D892-5236-49AF-B179-26FE83EFBDDE}" sibTransId="{C8CCA41D-48B0-4BAA-A656-174081081115}"/>
    <dgm:cxn modelId="{434FC980-A790-49B6-9D27-32C1DB3E315D}" type="presOf" srcId="{9FC14DCB-A8A6-485D-B434-996F778000EA}" destId="{16FB04B1-52B5-4BCE-825E-DE1A1AF2079D}" srcOrd="0" destOrd="0" presId="urn:microsoft.com/office/officeart/2009/layout/CirclePictureHierarchy"/>
    <dgm:cxn modelId="{15D1E686-38EA-4998-9C69-2679D1C98DCF}" type="presOf" srcId="{8CF0367A-4506-42B8-BE53-AF9B7AA9B7B7}" destId="{464A21F9-CC3A-4D6B-AD3A-1B81F513FFE7}" srcOrd="0" destOrd="0" presId="urn:microsoft.com/office/officeart/2009/layout/CirclePictureHierarchy"/>
    <dgm:cxn modelId="{1ACDE28E-3A0F-4DE8-AB8A-DB4CEBCA6B95}" srcId="{F1ACC638-FD47-439A-80BC-EA14C3836B87}" destId="{0110EF0E-437E-4E08-9B3D-E064B8AD018C}" srcOrd="0" destOrd="0" parTransId="{0CBD4F1C-B22D-4C2E-A268-DBD3F8718A0C}" sibTransId="{60FAA272-5863-43B0-998A-F8D00AF12C0B}"/>
    <dgm:cxn modelId="{5265A891-DA6D-424D-A1FF-B967B6AB1D4F}" type="presOf" srcId="{35D0D892-5236-49AF-B179-26FE83EFBDDE}" destId="{7E160E89-61CF-4268-93F8-7BAD7ED955FB}" srcOrd="0" destOrd="0" presId="urn:microsoft.com/office/officeart/2009/layout/CirclePictureHierarchy"/>
    <dgm:cxn modelId="{8FAE31AC-BB3E-4F77-BA49-79A8D1B11BBE}" srcId="{283B3584-D970-440E-863E-12F49376B94A}" destId="{BB86E0F6-E8CA-4174-A287-44CC02E50EF0}" srcOrd="3" destOrd="0" parTransId="{9F4E8E29-9C68-44C4-9708-AD8BF5035242}" sibTransId="{45C3AC59-F78D-4F26-A4D4-3157D54A1255}"/>
    <dgm:cxn modelId="{CC3F66BE-F062-4B87-AE07-6D25A2CFA8C6}" type="presOf" srcId="{7CCD6277-50AD-434D-BDFE-B2284C353C98}" destId="{D73745A7-2B4D-4B41-AD34-299245A77509}" srcOrd="0" destOrd="0" presId="urn:microsoft.com/office/officeart/2009/layout/CirclePictureHierarchy"/>
    <dgm:cxn modelId="{6A01ADC0-D244-42A8-8A74-2FD986927289}" type="presOf" srcId="{9F4E8E29-9C68-44C4-9708-AD8BF5035242}" destId="{67FAC916-F14D-4D5A-8347-2CE6BB9CBB0E}" srcOrd="0" destOrd="0" presId="urn:microsoft.com/office/officeart/2009/layout/CirclePictureHierarchy"/>
    <dgm:cxn modelId="{9CD6E8C7-B502-4EB1-A21C-8CAB2183F0AF}" type="presOf" srcId="{F1ACC638-FD47-439A-80BC-EA14C3836B87}" destId="{6E58164B-F675-4304-A941-03E348C9FE00}" srcOrd="0" destOrd="0" presId="urn:microsoft.com/office/officeart/2009/layout/CirclePictureHierarchy"/>
    <dgm:cxn modelId="{174CBBCD-4A92-4BE2-907E-E2ACCAA71D00}" srcId="{283B3584-D970-440E-863E-12F49376B94A}" destId="{F0E09D1F-9B3E-40E2-ACA8-DD4169CBAC3B}" srcOrd="5" destOrd="0" parTransId="{5492C0C3-388D-4473-A0B7-601AD78F009F}" sibTransId="{9F26FE42-A1D7-4530-8663-67F9E430067D}"/>
    <dgm:cxn modelId="{90DB31CF-FC2F-402A-9EE4-E7AFDB812A64}" type="presOf" srcId="{BBC0A7D1-31BF-4696-9B29-8B0531929603}" destId="{9CD4F774-3173-4D0F-B6F3-8777B806CEE8}" srcOrd="0" destOrd="0" presId="urn:microsoft.com/office/officeart/2009/layout/CirclePictureHierarchy"/>
    <dgm:cxn modelId="{C6DC6BD4-A812-4E2D-A504-24FD7B064608}" srcId="{8CF0367A-4506-42B8-BE53-AF9B7AA9B7B7}" destId="{4EA718AD-3F44-4F78-9254-5A3766862255}" srcOrd="0" destOrd="0" parTransId="{BBC0A7D1-31BF-4696-9B29-8B0531929603}" sibTransId="{36FD5611-AF99-46D4-A90B-4F28F4583ED3}"/>
    <dgm:cxn modelId="{0AE3CCD4-8632-4FD8-B834-C6B9ADA79DEA}" type="presOf" srcId="{9704EBAB-1F4F-4A4C-A89E-D4ABA0322706}" destId="{EF258AB3-22EA-4D3A-A65E-AC0E162513CB}" srcOrd="0" destOrd="0" presId="urn:microsoft.com/office/officeart/2009/layout/CirclePictureHierarchy"/>
    <dgm:cxn modelId="{745F2FF4-A1DB-4388-A8D8-81D20C465476}" srcId="{283B3584-D970-440E-863E-12F49376B94A}" destId="{9FC14DCB-A8A6-485D-B434-996F778000EA}" srcOrd="0" destOrd="0" parTransId="{9704EBAB-1F4F-4A4C-A89E-D4ABA0322706}" sibTransId="{F60ECA35-B403-4550-B8E2-C1313DBD2A6E}"/>
    <dgm:cxn modelId="{249A52FA-0507-41C8-A0B5-F4E2B6041FFC}" type="presOf" srcId="{3402456D-A7C0-4F93-AB1F-A94EE9B28102}" destId="{DF3FD13F-E39F-413B-9EBC-47BBB6390F4B}" srcOrd="0" destOrd="0" presId="urn:microsoft.com/office/officeart/2009/layout/CirclePictureHierarchy"/>
    <dgm:cxn modelId="{2F53DDF8-D19D-4A68-80CD-147A300925C0}" type="presParOf" srcId="{D73745A7-2B4D-4B41-AD34-299245A77509}" destId="{5279E275-A009-4FE8-A49E-8CD7050374EE}" srcOrd="0" destOrd="0" presId="urn:microsoft.com/office/officeart/2009/layout/CirclePictureHierarchy"/>
    <dgm:cxn modelId="{5DAE065D-E86B-4CAB-B7F1-4E770F3BE35B}" type="presParOf" srcId="{5279E275-A009-4FE8-A49E-8CD7050374EE}" destId="{99640018-8190-4FD2-B259-270A6D953A3D}" srcOrd="0" destOrd="0" presId="urn:microsoft.com/office/officeart/2009/layout/CirclePictureHierarchy"/>
    <dgm:cxn modelId="{F6A832C9-C433-4F98-9BA9-8922D53B3389}" type="presParOf" srcId="{99640018-8190-4FD2-B259-270A6D953A3D}" destId="{10A1253D-37F9-4C4D-9C35-1786FF6F3DD9}" srcOrd="0" destOrd="0" presId="urn:microsoft.com/office/officeart/2009/layout/CirclePictureHierarchy"/>
    <dgm:cxn modelId="{6E1B0ED3-4FD9-4BD3-9D3E-92CCDD4A9BCC}" type="presParOf" srcId="{99640018-8190-4FD2-B259-270A6D953A3D}" destId="{C2C8748C-E12E-448B-A054-054C60067FB9}" srcOrd="1" destOrd="0" presId="urn:microsoft.com/office/officeart/2009/layout/CirclePictureHierarchy"/>
    <dgm:cxn modelId="{DD95D48C-430C-4018-909B-8C7BEB53F26B}" type="presParOf" srcId="{5279E275-A009-4FE8-A49E-8CD7050374EE}" destId="{6D745BD6-89BC-4DC9-BE82-D8673BC6F350}" srcOrd="1" destOrd="0" presId="urn:microsoft.com/office/officeart/2009/layout/CirclePictureHierarchy"/>
    <dgm:cxn modelId="{B686C2AE-57FD-4784-9BB5-20BB9E815727}" type="presParOf" srcId="{6D745BD6-89BC-4DC9-BE82-D8673BC6F350}" destId="{EF258AB3-22EA-4D3A-A65E-AC0E162513CB}" srcOrd="0" destOrd="0" presId="urn:microsoft.com/office/officeart/2009/layout/CirclePictureHierarchy"/>
    <dgm:cxn modelId="{60E1419C-7C97-4135-BB37-F367DA336703}" type="presParOf" srcId="{6D745BD6-89BC-4DC9-BE82-D8673BC6F350}" destId="{613712E1-5EBD-44A5-8C3D-12985C5433CB}" srcOrd="1" destOrd="0" presId="urn:microsoft.com/office/officeart/2009/layout/CirclePictureHierarchy"/>
    <dgm:cxn modelId="{8F96FE9F-D625-497C-9788-F6FDAB0F3DD4}" type="presParOf" srcId="{613712E1-5EBD-44A5-8C3D-12985C5433CB}" destId="{85DC6856-FF4E-47D9-85C7-D46BFFA7BF63}" srcOrd="0" destOrd="0" presId="urn:microsoft.com/office/officeart/2009/layout/CirclePictureHierarchy"/>
    <dgm:cxn modelId="{E72C3A5F-F01B-4BAF-B5AF-050F2EE1443C}" type="presParOf" srcId="{85DC6856-FF4E-47D9-85C7-D46BFFA7BF63}" destId="{DAE02AB9-E14F-4CC6-BA45-DA95016CF856}" srcOrd="0" destOrd="0" presId="urn:microsoft.com/office/officeart/2009/layout/CirclePictureHierarchy"/>
    <dgm:cxn modelId="{1760B5FA-F51C-4918-8DD8-3F802FEE9B04}" type="presParOf" srcId="{85DC6856-FF4E-47D9-85C7-D46BFFA7BF63}" destId="{16FB04B1-52B5-4BCE-825E-DE1A1AF2079D}" srcOrd="1" destOrd="0" presId="urn:microsoft.com/office/officeart/2009/layout/CirclePictureHierarchy"/>
    <dgm:cxn modelId="{8905FC96-B879-4277-8D2B-3A081EBC51FE}" type="presParOf" srcId="{613712E1-5EBD-44A5-8C3D-12985C5433CB}" destId="{CF9B256A-7D2C-4EAA-98B1-6B9C19E90A2B}" srcOrd="1" destOrd="0" presId="urn:microsoft.com/office/officeart/2009/layout/CirclePictureHierarchy"/>
    <dgm:cxn modelId="{F6896575-B0B8-41B8-ABBD-D1F2D7DACB1A}" type="presParOf" srcId="{6D745BD6-89BC-4DC9-BE82-D8673BC6F350}" destId="{A9DE9755-4C3B-46BE-B4DA-580612EF4653}" srcOrd="2" destOrd="0" presId="urn:microsoft.com/office/officeart/2009/layout/CirclePictureHierarchy"/>
    <dgm:cxn modelId="{9D9CD465-2EB4-47A8-8928-9C6FECBC357E}" type="presParOf" srcId="{6D745BD6-89BC-4DC9-BE82-D8673BC6F350}" destId="{26B3D7E9-25FF-4703-ACF3-C87758C40B2F}" srcOrd="3" destOrd="0" presId="urn:microsoft.com/office/officeart/2009/layout/CirclePictureHierarchy"/>
    <dgm:cxn modelId="{34613E63-1145-44AE-8F00-0C7175FB8B35}" type="presParOf" srcId="{26B3D7E9-25FF-4703-ACF3-C87758C40B2F}" destId="{87BFFC62-B6AD-4348-890E-98839D130176}" srcOrd="0" destOrd="0" presId="urn:microsoft.com/office/officeart/2009/layout/CirclePictureHierarchy"/>
    <dgm:cxn modelId="{C9D6697F-6BF9-488D-9969-1E9E9725DD4E}" type="presParOf" srcId="{87BFFC62-B6AD-4348-890E-98839D130176}" destId="{1DEE63B0-D0E3-4D10-B8CA-47FEB12B0089}" srcOrd="0" destOrd="0" presId="urn:microsoft.com/office/officeart/2009/layout/CirclePictureHierarchy"/>
    <dgm:cxn modelId="{B54DFA3C-619C-4E36-9F56-C8445759BAB7}" type="presParOf" srcId="{87BFFC62-B6AD-4348-890E-98839D130176}" destId="{6E58164B-F675-4304-A941-03E348C9FE00}" srcOrd="1" destOrd="0" presId="urn:microsoft.com/office/officeart/2009/layout/CirclePictureHierarchy"/>
    <dgm:cxn modelId="{72CEF835-BB21-48CA-83B2-29241BFE1212}" type="presParOf" srcId="{26B3D7E9-25FF-4703-ACF3-C87758C40B2F}" destId="{5E7B5897-B571-44BA-ABCC-3AB2CD06BA3A}" srcOrd="1" destOrd="0" presId="urn:microsoft.com/office/officeart/2009/layout/CirclePictureHierarchy"/>
    <dgm:cxn modelId="{85509F0D-FA58-4EDA-8B79-79DA16F6D6C4}" type="presParOf" srcId="{5E7B5897-B571-44BA-ABCC-3AB2CD06BA3A}" destId="{8FD144E3-8A66-4B38-8F80-613EC965BB4B}" srcOrd="0" destOrd="0" presId="urn:microsoft.com/office/officeart/2009/layout/CirclePictureHierarchy"/>
    <dgm:cxn modelId="{F07B8C0B-D4F7-4534-AE0A-1D7A21860ADD}" type="presParOf" srcId="{5E7B5897-B571-44BA-ABCC-3AB2CD06BA3A}" destId="{36EECBC1-B17A-44ED-935A-4F4DFF1A9F47}" srcOrd="1" destOrd="0" presId="urn:microsoft.com/office/officeart/2009/layout/CirclePictureHierarchy"/>
    <dgm:cxn modelId="{C3207B33-D5F0-4842-A01E-603A6D251663}" type="presParOf" srcId="{36EECBC1-B17A-44ED-935A-4F4DFF1A9F47}" destId="{5270D06A-72BE-4C32-887E-0D56705CA9C4}" srcOrd="0" destOrd="0" presId="urn:microsoft.com/office/officeart/2009/layout/CirclePictureHierarchy"/>
    <dgm:cxn modelId="{55E7660C-D8C0-4755-B5AD-B129F54A1B58}" type="presParOf" srcId="{5270D06A-72BE-4C32-887E-0D56705CA9C4}" destId="{C96C6081-FF62-4315-8224-EC5E758BBFF6}" srcOrd="0" destOrd="0" presId="urn:microsoft.com/office/officeart/2009/layout/CirclePictureHierarchy"/>
    <dgm:cxn modelId="{697AE8C3-CEB6-4362-A7B7-C8C27E5659D7}" type="presParOf" srcId="{5270D06A-72BE-4C32-887E-0D56705CA9C4}" destId="{7537C72C-82C4-49CF-8B90-86373C2AD31E}" srcOrd="1" destOrd="0" presId="urn:microsoft.com/office/officeart/2009/layout/CirclePictureHierarchy"/>
    <dgm:cxn modelId="{F9FB6E79-0FF6-4F20-A977-17ED821C01B0}" type="presParOf" srcId="{36EECBC1-B17A-44ED-935A-4F4DFF1A9F47}" destId="{C799EB3C-F050-4A93-8D48-960CE7274E3D}" srcOrd="1" destOrd="0" presId="urn:microsoft.com/office/officeart/2009/layout/CirclePictureHierarchy"/>
    <dgm:cxn modelId="{C2C9E5A5-BCF6-4EC5-806C-329686AB1187}" type="presParOf" srcId="{6D745BD6-89BC-4DC9-BE82-D8673BC6F350}" destId="{7E160E89-61CF-4268-93F8-7BAD7ED955FB}" srcOrd="4" destOrd="0" presId="urn:microsoft.com/office/officeart/2009/layout/CirclePictureHierarchy"/>
    <dgm:cxn modelId="{7113E460-5C2E-4CCD-B703-1963BA25358A}" type="presParOf" srcId="{6D745BD6-89BC-4DC9-BE82-D8673BC6F350}" destId="{95859B0D-2DA0-44DE-9842-D5D933B43ACA}" srcOrd="5" destOrd="0" presId="urn:microsoft.com/office/officeart/2009/layout/CirclePictureHierarchy"/>
    <dgm:cxn modelId="{DCEB0FC2-0B99-437C-97AC-ED3428A08970}" type="presParOf" srcId="{95859B0D-2DA0-44DE-9842-D5D933B43ACA}" destId="{2CE93C41-BAA1-4C50-9C27-C6BAA9FE2144}" srcOrd="0" destOrd="0" presId="urn:microsoft.com/office/officeart/2009/layout/CirclePictureHierarchy"/>
    <dgm:cxn modelId="{EDE5CD52-F72D-4EB1-9B38-766899BBEC53}" type="presParOf" srcId="{2CE93C41-BAA1-4C50-9C27-C6BAA9FE2144}" destId="{620D07EB-E5F3-49AB-B38A-90D7459454A7}" srcOrd="0" destOrd="0" presId="urn:microsoft.com/office/officeart/2009/layout/CirclePictureHierarchy"/>
    <dgm:cxn modelId="{60932C05-253E-4AA5-9837-76B1D424BA35}" type="presParOf" srcId="{2CE93C41-BAA1-4C50-9C27-C6BAA9FE2144}" destId="{464A21F9-CC3A-4D6B-AD3A-1B81F513FFE7}" srcOrd="1" destOrd="0" presId="urn:microsoft.com/office/officeart/2009/layout/CirclePictureHierarchy"/>
    <dgm:cxn modelId="{48DFD762-E546-49EA-893B-57577AE289CC}" type="presParOf" srcId="{95859B0D-2DA0-44DE-9842-D5D933B43ACA}" destId="{9B1E2070-5429-4C61-9037-6D27F23C304C}" srcOrd="1" destOrd="0" presId="urn:microsoft.com/office/officeart/2009/layout/CirclePictureHierarchy"/>
    <dgm:cxn modelId="{31200CBA-6A6E-4B6F-A60E-9EC3424616B4}" type="presParOf" srcId="{9B1E2070-5429-4C61-9037-6D27F23C304C}" destId="{9CD4F774-3173-4D0F-B6F3-8777B806CEE8}" srcOrd="0" destOrd="0" presId="urn:microsoft.com/office/officeart/2009/layout/CirclePictureHierarchy"/>
    <dgm:cxn modelId="{9536E77B-5917-46B4-BF66-54228A8F5E0D}" type="presParOf" srcId="{9B1E2070-5429-4C61-9037-6D27F23C304C}" destId="{59AE9ED4-F55E-4E42-A68B-52985A0D6E2F}" srcOrd="1" destOrd="0" presId="urn:microsoft.com/office/officeart/2009/layout/CirclePictureHierarchy"/>
    <dgm:cxn modelId="{2D8352E0-F4BE-4C49-B351-307B7C0D8794}" type="presParOf" srcId="{59AE9ED4-F55E-4E42-A68B-52985A0D6E2F}" destId="{6DFF9582-D484-4EC8-99E2-500578CE1FB2}" srcOrd="0" destOrd="0" presId="urn:microsoft.com/office/officeart/2009/layout/CirclePictureHierarchy"/>
    <dgm:cxn modelId="{B8509E7E-1AFA-4857-A3DC-75859EFC40AB}" type="presParOf" srcId="{6DFF9582-D484-4EC8-99E2-500578CE1FB2}" destId="{186307FB-CEFF-4E6E-B354-BFDB7BBDBA6F}" srcOrd="0" destOrd="0" presId="urn:microsoft.com/office/officeart/2009/layout/CirclePictureHierarchy"/>
    <dgm:cxn modelId="{585810D4-A3B3-4B46-B48A-E23C0E2CDD6F}" type="presParOf" srcId="{6DFF9582-D484-4EC8-99E2-500578CE1FB2}" destId="{9C6C0667-F47C-4CFE-99F4-80C39B19A263}" srcOrd="1" destOrd="0" presId="urn:microsoft.com/office/officeart/2009/layout/CirclePictureHierarchy"/>
    <dgm:cxn modelId="{28B0E85D-8914-4D36-ADD1-099DB931D62E}" type="presParOf" srcId="{59AE9ED4-F55E-4E42-A68B-52985A0D6E2F}" destId="{D5B66DCB-4D49-435C-B866-D38D68BF72C6}" srcOrd="1" destOrd="0" presId="urn:microsoft.com/office/officeart/2009/layout/CirclePictureHierarchy"/>
    <dgm:cxn modelId="{F4FA0391-3F9B-401A-9979-2DCE0C072F4C}" type="presParOf" srcId="{6D745BD6-89BC-4DC9-BE82-D8673BC6F350}" destId="{67FAC916-F14D-4D5A-8347-2CE6BB9CBB0E}" srcOrd="6" destOrd="0" presId="urn:microsoft.com/office/officeart/2009/layout/CirclePictureHierarchy"/>
    <dgm:cxn modelId="{F939DF5D-2BAB-4B66-A61C-736FCF734FD7}" type="presParOf" srcId="{6D745BD6-89BC-4DC9-BE82-D8673BC6F350}" destId="{1707D3A0-FC05-46E6-84EF-61A2F1D9D8ED}" srcOrd="7" destOrd="0" presId="urn:microsoft.com/office/officeart/2009/layout/CirclePictureHierarchy"/>
    <dgm:cxn modelId="{41D2E8CF-945D-43AC-82A4-696AF561B30F}" type="presParOf" srcId="{1707D3A0-FC05-46E6-84EF-61A2F1D9D8ED}" destId="{41717B39-7893-4029-970B-B19429B0ED0C}" srcOrd="0" destOrd="0" presId="urn:microsoft.com/office/officeart/2009/layout/CirclePictureHierarchy"/>
    <dgm:cxn modelId="{C7B4CDE0-1111-4691-97C6-F0AE141E1237}" type="presParOf" srcId="{41717B39-7893-4029-970B-B19429B0ED0C}" destId="{88A777C1-A2B8-409A-8930-FC773571B851}" srcOrd="0" destOrd="0" presId="urn:microsoft.com/office/officeart/2009/layout/CirclePictureHierarchy"/>
    <dgm:cxn modelId="{62B2614C-1E91-4FEB-96AA-AA26EDE8B7FB}" type="presParOf" srcId="{41717B39-7893-4029-970B-B19429B0ED0C}" destId="{AD5743CB-86EA-4FAC-A467-49849A930B86}" srcOrd="1" destOrd="0" presId="urn:microsoft.com/office/officeart/2009/layout/CirclePictureHierarchy"/>
    <dgm:cxn modelId="{A0C3EA92-2186-4B08-AAE1-8CC613068854}" type="presParOf" srcId="{1707D3A0-FC05-46E6-84EF-61A2F1D9D8ED}" destId="{FC66170C-D5D5-41F9-8604-DA0EE9FA262F}" srcOrd="1" destOrd="0" presId="urn:microsoft.com/office/officeart/2009/layout/CirclePictureHierarchy"/>
    <dgm:cxn modelId="{68A357C2-2ABC-41D3-9AE9-579754864858}" type="presParOf" srcId="{6D745BD6-89BC-4DC9-BE82-D8673BC6F350}" destId="{FEBB7680-2574-4718-8D71-EEAE2B9215EB}" srcOrd="8" destOrd="0" presId="urn:microsoft.com/office/officeart/2009/layout/CirclePictureHierarchy"/>
    <dgm:cxn modelId="{3F0465E6-0BA4-4AB9-8559-0AE315B2B638}" type="presParOf" srcId="{6D745BD6-89BC-4DC9-BE82-D8673BC6F350}" destId="{649AC2C7-9EF0-47EF-BCDA-84D2B8102DD8}" srcOrd="9" destOrd="0" presId="urn:microsoft.com/office/officeart/2009/layout/CirclePictureHierarchy"/>
    <dgm:cxn modelId="{AA0C1697-C970-4E07-8CAA-499AFFC1422E}" type="presParOf" srcId="{649AC2C7-9EF0-47EF-BCDA-84D2B8102DD8}" destId="{C9F23FA2-F4F7-4741-9AC6-31C877F1426E}" srcOrd="0" destOrd="0" presId="urn:microsoft.com/office/officeart/2009/layout/CirclePictureHierarchy"/>
    <dgm:cxn modelId="{2E2D7D9F-0F82-4B26-99DF-2E960B77D63E}" type="presParOf" srcId="{C9F23FA2-F4F7-4741-9AC6-31C877F1426E}" destId="{7E26FA6A-3081-4222-A5BC-DCD2ACBE52B8}" srcOrd="0" destOrd="0" presId="urn:microsoft.com/office/officeart/2009/layout/CirclePictureHierarchy"/>
    <dgm:cxn modelId="{0EDD45AD-FB85-49B8-B69B-095E0CEBE075}" type="presParOf" srcId="{C9F23FA2-F4F7-4741-9AC6-31C877F1426E}" destId="{DF3FD13F-E39F-413B-9EBC-47BBB6390F4B}" srcOrd="1" destOrd="0" presId="urn:microsoft.com/office/officeart/2009/layout/CirclePictureHierarchy"/>
    <dgm:cxn modelId="{DD59359D-BDBE-4ED2-B786-3D29199ACB05}" type="presParOf" srcId="{649AC2C7-9EF0-47EF-BCDA-84D2B8102DD8}" destId="{EA71A25C-E2F1-424F-AF5F-CCA1D3B144F8}" srcOrd="1" destOrd="0" presId="urn:microsoft.com/office/officeart/2009/layout/CirclePictureHierarchy"/>
    <dgm:cxn modelId="{059DA441-9046-4FFF-ACAE-7CC59A6E1113}" type="presParOf" srcId="{6D745BD6-89BC-4DC9-BE82-D8673BC6F350}" destId="{8D4DD633-48C4-473F-B702-79155A3133F3}" srcOrd="10" destOrd="0" presId="urn:microsoft.com/office/officeart/2009/layout/CirclePictureHierarchy"/>
    <dgm:cxn modelId="{9B3361F2-890B-4221-8CD9-A277B8549A3F}" type="presParOf" srcId="{6D745BD6-89BC-4DC9-BE82-D8673BC6F350}" destId="{95330913-9DD7-4452-AB4A-4A83B16F7A6F}" srcOrd="11" destOrd="0" presId="urn:microsoft.com/office/officeart/2009/layout/CirclePictureHierarchy"/>
    <dgm:cxn modelId="{E51886DD-27A7-49B7-BE15-32D27ECEA135}" type="presParOf" srcId="{95330913-9DD7-4452-AB4A-4A83B16F7A6F}" destId="{F26E12AE-B109-4E91-93CF-692FDD73D7C4}" srcOrd="0" destOrd="0" presId="urn:microsoft.com/office/officeart/2009/layout/CirclePictureHierarchy"/>
    <dgm:cxn modelId="{C47AB7BC-66E2-4581-B635-B67D5466B264}" type="presParOf" srcId="{F26E12AE-B109-4E91-93CF-692FDD73D7C4}" destId="{2A295100-63D7-4AEE-BA9D-F2DA8773DAF4}" srcOrd="0" destOrd="0" presId="urn:microsoft.com/office/officeart/2009/layout/CirclePictureHierarchy"/>
    <dgm:cxn modelId="{C12EE31A-C304-4A83-B3A2-244552A5A902}" type="presParOf" srcId="{F26E12AE-B109-4E91-93CF-692FDD73D7C4}" destId="{070898DB-B669-4558-AFE1-34E7418338B9}" srcOrd="1" destOrd="0" presId="urn:microsoft.com/office/officeart/2009/layout/CirclePictureHierarchy"/>
    <dgm:cxn modelId="{0258A622-398F-4B00-8DE4-EF3F3B1A045B}" type="presParOf" srcId="{95330913-9DD7-4452-AB4A-4A83B16F7A6F}" destId="{C308B851-42BC-4ED1-9269-BEAC30B121FE}" srcOrd="1" destOrd="0" presId="urn:microsoft.com/office/officeart/2009/layout/CirclePictureHierarchy"/>
    <dgm:cxn modelId="{7D1E9F89-4F4D-4916-8749-C2E729D5389F}" type="presParOf" srcId="{6D745BD6-89BC-4DC9-BE82-D8673BC6F350}" destId="{59576EE2-45C8-4147-A129-58E767844908}" srcOrd="12" destOrd="0" presId="urn:microsoft.com/office/officeart/2009/layout/CirclePictureHierarchy"/>
    <dgm:cxn modelId="{EE805052-C963-42AF-9238-52B8BAB2A6E7}" type="presParOf" srcId="{6D745BD6-89BC-4DC9-BE82-D8673BC6F350}" destId="{D0235A6C-C8C6-426D-BC8D-FB581B592B7E}" srcOrd="13" destOrd="0" presId="urn:microsoft.com/office/officeart/2009/layout/CirclePictureHierarchy"/>
    <dgm:cxn modelId="{3297569C-7D02-494A-8D86-04E5FEC02387}" type="presParOf" srcId="{D0235A6C-C8C6-426D-BC8D-FB581B592B7E}" destId="{B683FD08-90E0-4757-9026-23D979569747}" srcOrd="0" destOrd="0" presId="urn:microsoft.com/office/officeart/2009/layout/CirclePictureHierarchy"/>
    <dgm:cxn modelId="{13BE6A76-9526-4C05-8EA9-E5F445BAD7A3}" type="presParOf" srcId="{B683FD08-90E0-4757-9026-23D979569747}" destId="{CC933744-DB52-4DB9-B4C9-D126DB1F472C}" srcOrd="0" destOrd="0" presId="urn:microsoft.com/office/officeart/2009/layout/CirclePictureHierarchy"/>
    <dgm:cxn modelId="{E04066EA-BDA5-458F-8A7B-E2ECBC75D6D6}" type="presParOf" srcId="{B683FD08-90E0-4757-9026-23D979569747}" destId="{3EEA1CF9-4420-4FDD-A437-A5EB0B54A514}" srcOrd="1" destOrd="0" presId="urn:microsoft.com/office/officeart/2009/layout/CirclePictureHierarchy"/>
    <dgm:cxn modelId="{87B0CF83-9725-4D39-A073-69EA00BE621F}" type="presParOf" srcId="{D0235A6C-C8C6-426D-BC8D-FB581B592B7E}" destId="{D557D7D1-D7E4-47EA-9CE9-922BE1085D6E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76EE2-45C8-4147-A129-58E767844908}">
      <dsp:nvSpPr>
        <dsp:cNvPr id="0" name=""/>
        <dsp:cNvSpPr/>
      </dsp:nvSpPr>
      <dsp:spPr>
        <a:xfrm>
          <a:off x="3979755" y="653906"/>
          <a:ext cx="3745180" cy="142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066"/>
              </a:lnTo>
              <a:lnTo>
                <a:pt x="3745180" y="72066"/>
              </a:lnTo>
              <a:lnTo>
                <a:pt x="3745180" y="14299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4DD633-48C4-473F-B702-79155A3133F3}">
      <dsp:nvSpPr>
        <dsp:cNvPr id="0" name=""/>
        <dsp:cNvSpPr/>
      </dsp:nvSpPr>
      <dsp:spPr>
        <a:xfrm>
          <a:off x="3979755" y="653906"/>
          <a:ext cx="2496786" cy="142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066"/>
              </a:lnTo>
              <a:lnTo>
                <a:pt x="2496786" y="72066"/>
              </a:lnTo>
              <a:lnTo>
                <a:pt x="2496786" y="14299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BB7680-2574-4718-8D71-EEAE2B9215EB}">
      <dsp:nvSpPr>
        <dsp:cNvPr id="0" name=""/>
        <dsp:cNvSpPr/>
      </dsp:nvSpPr>
      <dsp:spPr>
        <a:xfrm>
          <a:off x="3979755" y="653906"/>
          <a:ext cx="1248393" cy="142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066"/>
              </a:lnTo>
              <a:lnTo>
                <a:pt x="1248393" y="72066"/>
              </a:lnTo>
              <a:lnTo>
                <a:pt x="1248393" y="14299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FAC916-F14D-4D5A-8347-2CE6BB9CBB0E}">
      <dsp:nvSpPr>
        <dsp:cNvPr id="0" name=""/>
        <dsp:cNvSpPr/>
      </dsp:nvSpPr>
      <dsp:spPr>
        <a:xfrm>
          <a:off x="3934035" y="653906"/>
          <a:ext cx="91440" cy="1429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299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4F774-3173-4D0F-B6F3-8777B806CEE8}">
      <dsp:nvSpPr>
        <dsp:cNvPr id="0" name=""/>
        <dsp:cNvSpPr/>
      </dsp:nvSpPr>
      <dsp:spPr>
        <a:xfrm>
          <a:off x="2685641" y="1250865"/>
          <a:ext cx="91440" cy="1429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299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160E89-61CF-4268-93F8-7BAD7ED955FB}">
      <dsp:nvSpPr>
        <dsp:cNvPr id="0" name=""/>
        <dsp:cNvSpPr/>
      </dsp:nvSpPr>
      <dsp:spPr>
        <a:xfrm>
          <a:off x="2731361" y="653906"/>
          <a:ext cx="1248393" cy="142997"/>
        </a:xfrm>
        <a:custGeom>
          <a:avLst/>
          <a:gdLst/>
          <a:ahLst/>
          <a:cxnLst/>
          <a:rect l="0" t="0" r="0" b="0"/>
          <a:pathLst>
            <a:path>
              <a:moveTo>
                <a:pt x="1248393" y="0"/>
              </a:moveTo>
              <a:lnTo>
                <a:pt x="1248393" y="72066"/>
              </a:lnTo>
              <a:lnTo>
                <a:pt x="0" y="72066"/>
              </a:lnTo>
              <a:lnTo>
                <a:pt x="0" y="14299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D144E3-8A66-4B38-8F80-613EC965BB4B}">
      <dsp:nvSpPr>
        <dsp:cNvPr id="0" name=""/>
        <dsp:cNvSpPr/>
      </dsp:nvSpPr>
      <dsp:spPr>
        <a:xfrm>
          <a:off x="1437248" y="1250865"/>
          <a:ext cx="91440" cy="1429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299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DE9755-4C3B-46BE-B4DA-580612EF4653}">
      <dsp:nvSpPr>
        <dsp:cNvPr id="0" name=""/>
        <dsp:cNvSpPr/>
      </dsp:nvSpPr>
      <dsp:spPr>
        <a:xfrm>
          <a:off x="1482968" y="653906"/>
          <a:ext cx="2496786" cy="142997"/>
        </a:xfrm>
        <a:custGeom>
          <a:avLst/>
          <a:gdLst/>
          <a:ahLst/>
          <a:cxnLst/>
          <a:rect l="0" t="0" r="0" b="0"/>
          <a:pathLst>
            <a:path>
              <a:moveTo>
                <a:pt x="2496786" y="0"/>
              </a:moveTo>
              <a:lnTo>
                <a:pt x="2496786" y="72066"/>
              </a:lnTo>
              <a:lnTo>
                <a:pt x="0" y="72066"/>
              </a:lnTo>
              <a:lnTo>
                <a:pt x="0" y="14299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258AB3-22EA-4D3A-A65E-AC0E162513CB}">
      <dsp:nvSpPr>
        <dsp:cNvPr id="0" name=""/>
        <dsp:cNvSpPr/>
      </dsp:nvSpPr>
      <dsp:spPr>
        <a:xfrm>
          <a:off x="234574" y="653906"/>
          <a:ext cx="3745180" cy="142997"/>
        </a:xfrm>
        <a:custGeom>
          <a:avLst/>
          <a:gdLst/>
          <a:ahLst/>
          <a:cxnLst/>
          <a:rect l="0" t="0" r="0" b="0"/>
          <a:pathLst>
            <a:path>
              <a:moveTo>
                <a:pt x="3745180" y="0"/>
              </a:moveTo>
              <a:lnTo>
                <a:pt x="3745180" y="72066"/>
              </a:lnTo>
              <a:lnTo>
                <a:pt x="0" y="72066"/>
              </a:lnTo>
              <a:lnTo>
                <a:pt x="0" y="14299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A1253D-37F9-4C4D-9C35-1786FF6F3DD9}">
      <dsp:nvSpPr>
        <dsp:cNvPr id="0" name=""/>
        <dsp:cNvSpPr/>
      </dsp:nvSpPr>
      <dsp:spPr>
        <a:xfrm>
          <a:off x="3752774" y="199944"/>
          <a:ext cx="453961" cy="45396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C8748C-E12E-448B-A054-054C60067FB9}">
      <dsp:nvSpPr>
        <dsp:cNvPr id="0" name=""/>
        <dsp:cNvSpPr/>
      </dsp:nvSpPr>
      <dsp:spPr>
        <a:xfrm>
          <a:off x="4206735" y="198809"/>
          <a:ext cx="680941" cy="453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/>
            <a:t>le chirurgien</a:t>
          </a:r>
        </a:p>
      </dsp:txBody>
      <dsp:txXfrm>
        <a:off x="4206735" y="198809"/>
        <a:ext cx="680941" cy="453961"/>
      </dsp:txXfrm>
    </dsp:sp>
    <dsp:sp modelId="{DAE02AB9-E14F-4CC6-BA45-DA95016CF856}">
      <dsp:nvSpPr>
        <dsp:cNvPr id="0" name=""/>
        <dsp:cNvSpPr/>
      </dsp:nvSpPr>
      <dsp:spPr>
        <a:xfrm>
          <a:off x="7594" y="796903"/>
          <a:ext cx="453961" cy="453961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t="-47000" b="-4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FB04B1-52B5-4BCE-825E-DE1A1AF2079D}">
      <dsp:nvSpPr>
        <dsp:cNvPr id="0" name=""/>
        <dsp:cNvSpPr/>
      </dsp:nvSpPr>
      <dsp:spPr>
        <a:xfrm>
          <a:off x="461555" y="795768"/>
          <a:ext cx="680941" cy="453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/>
            <a:t>le copilote</a:t>
          </a:r>
        </a:p>
      </dsp:txBody>
      <dsp:txXfrm>
        <a:off x="461555" y="795768"/>
        <a:ext cx="680941" cy="453961"/>
      </dsp:txXfrm>
    </dsp:sp>
    <dsp:sp modelId="{1DEE63B0-D0E3-4D10-B8CA-47FEB12B0089}">
      <dsp:nvSpPr>
        <dsp:cNvPr id="0" name=""/>
        <dsp:cNvSpPr/>
      </dsp:nvSpPr>
      <dsp:spPr>
        <a:xfrm>
          <a:off x="1255987" y="796903"/>
          <a:ext cx="453961" cy="453961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8164B-F675-4304-A941-03E348C9FE00}">
      <dsp:nvSpPr>
        <dsp:cNvPr id="0" name=""/>
        <dsp:cNvSpPr/>
      </dsp:nvSpPr>
      <dsp:spPr>
        <a:xfrm>
          <a:off x="1709948" y="795768"/>
          <a:ext cx="680941" cy="453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/>
            <a:t>l’administrateur</a:t>
          </a:r>
        </a:p>
      </dsp:txBody>
      <dsp:txXfrm>
        <a:off x="1709948" y="795768"/>
        <a:ext cx="680941" cy="453961"/>
      </dsp:txXfrm>
    </dsp:sp>
    <dsp:sp modelId="{C96C6081-FF62-4315-8224-EC5E758BBFF6}">
      <dsp:nvSpPr>
        <dsp:cNvPr id="0" name=""/>
        <dsp:cNvSpPr/>
      </dsp:nvSpPr>
      <dsp:spPr>
        <a:xfrm>
          <a:off x="1255987" y="1393862"/>
          <a:ext cx="453961" cy="453961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t="-19000" b="-1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7C72C-82C4-49CF-8B90-86373C2AD31E}">
      <dsp:nvSpPr>
        <dsp:cNvPr id="0" name=""/>
        <dsp:cNvSpPr/>
      </dsp:nvSpPr>
      <dsp:spPr>
        <a:xfrm>
          <a:off x="1709948" y="1392727"/>
          <a:ext cx="680941" cy="453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/>
            <a:t>le secrétaire de l’administrateur</a:t>
          </a:r>
        </a:p>
      </dsp:txBody>
      <dsp:txXfrm>
        <a:off x="1709948" y="1392727"/>
        <a:ext cx="680941" cy="453961"/>
      </dsp:txXfrm>
    </dsp:sp>
    <dsp:sp modelId="{620D07EB-E5F3-49AB-B38A-90D7459454A7}">
      <dsp:nvSpPr>
        <dsp:cNvPr id="0" name=""/>
        <dsp:cNvSpPr/>
      </dsp:nvSpPr>
      <dsp:spPr>
        <a:xfrm>
          <a:off x="2504381" y="796903"/>
          <a:ext cx="453961" cy="453961"/>
        </a:xfrm>
        <a:prstGeom prst="ellipse">
          <a:avLst/>
        </a:prstGeom>
        <a:blipFill rotWithShape="1">
          <a:blip xmlns:r="http://schemas.openxmlformats.org/officeDocument/2006/relationships" r:embed="rId5"/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A21F9-CC3A-4D6B-AD3A-1B81F513FFE7}">
      <dsp:nvSpPr>
        <dsp:cNvPr id="0" name=""/>
        <dsp:cNvSpPr/>
      </dsp:nvSpPr>
      <dsp:spPr>
        <a:xfrm>
          <a:off x="2958342" y="795768"/>
          <a:ext cx="680941" cy="453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/>
            <a:t>l’éditeur</a:t>
          </a:r>
        </a:p>
      </dsp:txBody>
      <dsp:txXfrm>
        <a:off x="2958342" y="795768"/>
        <a:ext cx="680941" cy="453961"/>
      </dsp:txXfrm>
    </dsp:sp>
    <dsp:sp modelId="{186307FB-CEFF-4E6E-B354-BFDB7BBDBA6F}">
      <dsp:nvSpPr>
        <dsp:cNvPr id="0" name=""/>
        <dsp:cNvSpPr/>
      </dsp:nvSpPr>
      <dsp:spPr>
        <a:xfrm>
          <a:off x="2504381" y="1393862"/>
          <a:ext cx="453961" cy="453961"/>
        </a:xfrm>
        <a:prstGeom prst="ellipse">
          <a:avLst/>
        </a:prstGeom>
        <a:blipFill rotWithShape="1">
          <a:blip xmlns:r="http://schemas.openxmlformats.org/officeDocument/2006/relationships" r:embed="rId6"/>
          <a:srcRect/>
          <a:stretch>
            <a:fillRect t="-17000" b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C0667-F47C-4CFE-99F4-80C39B19A263}">
      <dsp:nvSpPr>
        <dsp:cNvPr id="0" name=""/>
        <dsp:cNvSpPr/>
      </dsp:nvSpPr>
      <dsp:spPr>
        <a:xfrm>
          <a:off x="2958342" y="1392727"/>
          <a:ext cx="680941" cy="453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/>
            <a:t>le secrétaire de l’éditeur</a:t>
          </a:r>
        </a:p>
      </dsp:txBody>
      <dsp:txXfrm>
        <a:off x="2958342" y="1392727"/>
        <a:ext cx="680941" cy="453961"/>
      </dsp:txXfrm>
    </dsp:sp>
    <dsp:sp modelId="{88A777C1-A2B8-409A-8930-FC773571B851}">
      <dsp:nvSpPr>
        <dsp:cNvPr id="0" name=""/>
        <dsp:cNvSpPr/>
      </dsp:nvSpPr>
      <dsp:spPr>
        <a:xfrm>
          <a:off x="3752774" y="796903"/>
          <a:ext cx="453961" cy="453961"/>
        </a:xfrm>
        <a:prstGeom prst="ellipse">
          <a:avLst/>
        </a:prstGeom>
        <a:blipFill rotWithShape="1">
          <a:blip xmlns:r="http://schemas.openxmlformats.org/officeDocument/2006/relationships" r:embed="rId7"/>
          <a:srcRect/>
          <a:stretch>
            <a:fillRect t="-13000" b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5743CB-86EA-4FAC-A467-49849A930B86}">
      <dsp:nvSpPr>
        <dsp:cNvPr id="0" name=""/>
        <dsp:cNvSpPr/>
      </dsp:nvSpPr>
      <dsp:spPr>
        <a:xfrm>
          <a:off x="4206735" y="795768"/>
          <a:ext cx="680941" cy="453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/>
            <a:t>le greffier du programme</a:t>
          </a:r>
        </a:p>
      </dsp:txBody>
      <dsp:txXfrm>
        <a:off x="4206735" y="795768"/>
        <a:ext cx="680941" cy="453961"/>
      </dsp:txXfrm>
    </dsp:sp>
    <dsp:sp modelId="{7E26FA6A-3081-4222-A5BC-DCD2ACBE52B8}">
      <dsp:nvSpPr>
        <dsp:cNvPr id="0" name=""/>
        <dsp:cNvSpPr/>
      </dsp:nvSpPr>
      <dsp:spPr>
        <a:xfrm>
          <a:off x="5001167" y="796903"/>
          <a:ext cx="453961" cy="453961"/>
        </a:xfrm>
        <a:prstGeom prst="ellipse">
          <a:avLst/>
        </a:prstGeom>
        <a:blipFill rotWithShape="1">
          <a:blip xmlns:r="http://schemas.openxmlformats.org/officeDocument/2006/relationships" r:embed="rId8"/>
          <a:srcRect/>
          <a:stretch>
            <a:fillRect t="-9000" b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3FD13F-E39F-413B-9EBC-47BBB6390F4B}">
      <dsp:nvSpPr>
        <dsp:cNvPr id="0" name=""/>
        <dsp:cNvSpPr/>
      </dsp:nvSpPr>
      <dsp:spPr>
        <a:xfrm>
          <a:off x="5455129" y="795768"/>
          <a:ext cx="680941" cy="453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/>
            <a:t>le constructeur d’outils</a:t>
          </a:r>
        </a:p>
      </dsp:txBody>
      <dsp:txXfrm>
        <a:off x="5455129" y="795768"/>
        <a:ext cx="680941" cy="453961"/>
      </dsp:txXfrm>
    </dsp:sp>
    <dsp:sp modelId="{2A295100-63D7-4AEE-BA9D-F2DA8773DAF4}">
      <dsp:nvSpPr>
        <dsp:cNvPr id="0" name=""/>
        <dsp:cNvSpPr/>
      </dsp:nvSpPr>
      <dsp:spPr>
        <a:xfrm>
          <a:off x="6249561" y="796903"/>
          <a:ext cx="453961" cy="453961"/>
        </a:xfrm>
        <a:prstGeom prst="ellipse">
          <a:avLst/>
        </a:prstGeom>
        <a:blipFill rotWithShape="1">
          <a:blip xmlns:r="http://schemas.openxmlformats.org/officeDocument/2006/relationships" r:embed="rId9"/>
          <a:srcRect/>
          <a:stretch>
            <a:fillRect t="-16000" b="-1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898DB-B669-4558-AFE1-34E7418338B9}">
      <dsp:nvSpPr>
        <dsp:cNvPr id="0" name=""/>
        <dsp:cNvSpPr/>
      </dsp:nvSpPr>
      <dsp:spPr>
        <a:xfrm>
          <a:off x="6703522" y="795768"/>
          <a:ext cx="680941" cy="453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/>
            <a:t>le testeur</a:t>
          </a:r>
        </a:p>
      </dsp:txBody>
      <dsp:txXfrm>
        <a:off x="6703522" y="795768"/>
        <a:ext cx="680941" cy="453961"/>
      </dsp:txXfrm>
    </dsp:sp>
    <dsp:sp modelId="{CC933744-DB52-4DB9-B4C9-D126DB1F472C}">
      <dsp:nvSpPr>
        <dsp:cNvPr id="0" name=""/>
        <dsp:cNvSpPr/>
      </dsp:nvSpPr>
      <dsp:spPr>
        <a:xfrm>
          <a:off x="7497954" y="796903"/>
          <a:ext cx="453961" cy="453961"/>
        </a:xfrm>
        <a:prstGeom prst="ellipse">
          <a:avLst/>
        </a:prstGeom>
        <a:blipFill rotWithShape="1">
          <a:blip xmlns:r="http://schemas.openxmlformats.org/officeDocument/2006/relationships" r:embed="rId10"/>
          <a:srcRect/>
          <a:stretch>
            <a:fillRect t="-25000" b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A1CF9-4420-4FDD-A437-A5EB0B54A514}">
      <dsp:nvSpPr>
        <dsp:cNvPr id="0" name=""/>
        <dsp:cNvSpPr/>
      </dsp:nvSpPr>
      <dsp:spPr>
        <a:xfrm>
          <a:off x="7951915" y="795768"/>
          <a:ext cx="680941" cy="453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/>
            <a:t>l’expert en langage</a:t>
          </a:r>
        </a:p>
      </dsp:txBody>
      <dsp:txXfrm>
        <a:off x="7951915" y="795768"/>
        <a:ext cx="680941" cy="4539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0849C198-DA88-4F8C-A9D6-6C2C735299F4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939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25523CF0-6298-418D-ABA2-728747A56A64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564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23CF0-6298-418D-ABA2-728747A56A6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45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325" y="762000"/>
            <a:ext cx="5111675" cy="2667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810000"/>
            <a:ext cx="5105400" cy="2133600"/>
          </a:xfrm>
        </p:spPr>
        <p:txBody>
          <a:bodyPr/>
          <a:lstStyle>
            <a:lvl1pPr marL="0" indent="0" algn="l">
              <a:buNone/>
              <a:defRPr b="1">
                <a:solidFill>
                  <a:schemeClr val="tx1"/>
                </a:solidFill>
                <a:effectLst>
                  <a:reflection blurRad="6350" stA="55000" endA="300" endPos="45500" dir="5400000" sy="-100000" algn="bl" rotWithShape="0"/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378C281-A927-4504-801C-F5133F083A6A}" type="datetime1">
              <a:rPr lang="en-US" smtClean="0"/>
              <a:t>11/26/2023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D26D4F-4920-4802-A218-2EE8BC168018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  <p:sp>
        <p:nvSpPr>
          <p:cNvPr id="7" name="Text Box 43"/>
          <p:cNvSpPr txBox="1">
            <a:spLocks noChangeArrowheads="1"/>
          </p:cNvSpPr>
          <p:nvPr/>
        </p:nvSpPr>
        <p:spPr bwMode="auto">
          <a:xfrm>
            <a:off x="2951163" y="6165850"/>
            <a:ext cx="3095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fr-FR" sz="1400">
              <a:sym typeface="Symbol" pitchFamily="18" charset="2"/>
            </a:endParaRPr>
          </a:p>
        </p:txBody>
      </p:sp>
      <p:sp>
        <p:nvSpPr>
          <p:cNvPr id="8" name="Text Box 43">
            <a:extLst>
              <a:ext uri="{FF2B5EF4-FFF2-40B4-BE49-F238E27FC236}">
                <a16:creationId xmlns:a16="http://schemas.microsoft.com/office/drawing/2014/main" id="{3E2714E5-0C38-4E70-84F1-EB88B3173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6165850"/>
            <a:ext cx="3095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fr-FR" sz="1400">
              <a:sym typeface="Symbol" pitchFamily="18" charset="2"/>
            </a:endParaRPr>
          </a:p>
        </p:txBody>
      </p:sp>
      <p:sp>
        <p:nvSpPr>
          <p:cNvPr id="9" name="Text Box 2091">
            <a:extLst>
              <a:ext uri="{FF2B5EF4-FFF2-40B4-BE49-F238E27FC236}">
                <a16:creationId xmlns:a16="http://schemas.microsoft.com/office/drawing/2014/main" id="{A1C8EAAB-085A-422B-B938-A91F21CE4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6165850"/>
            <a:ext cx="3095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fr-FR" sz="1400">
              <a:sym typeface="Symbol" pitchFamily="18" charset="2"/>
            </a:endParaRPr>
          </a:p>
        </p:txBody>
      </p:sp>
      <p:sp>
        <p:nvSpPr>
          <p:cNvPr id="10" name="Text Box 2091">
            <a:extLst>
              <a:ext uri="{FF2B5EF4-FFF2-40B4-BE49-F238E27FC236}">
                <a16:creationId xmlns:a16="http://schemas.microsoft.com/office/drawing/2014/main" id="{96F0B717-D92E-443A-9E37-1F4AFCC7A15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951163" y="6165850"/>
            <a:ext cx="3095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fr-FR" altLang="fr-FR" sz="140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58211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403874"/>
            <a:ext cx="7239000" cy="487680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0A0A35-122A-4CA8-AE7C-7613B811F665}" type="datetime1">
              <a:rPr lang="en-US" smtClean="0"/>
              <a:t>11/26/2023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5EDCCF-23A2-4191-B3A9-21BA9DDB88BB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277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19800" y="1371600"/>
            <a:ext cx="1828800" cy="4953000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1600"/>
            <a:ext cx="5791200" cy="495300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27C6FB-59B8-44B1-9DBF-1AB459DE289B}" type="datetime1">
              <a:rPr lang="en-US" smtClean="0"/>
              <a:t>11/26/2023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5B179B-EF40-4D8D-8374-EBF38FBCC0B8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7087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re et diagramme ou 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graphique SmartArt 2"/>
          <p:cNvSpPr>
            <a:spLocks noGrp="1"/>
          </p:cNvSpPr>
          <p:nvPr>
            <p:ph type="dgm" idx="1"/>
          </p:nvPr>
        </p:nvSpPr>
        <p:spPr>
          <a:xfrm>
            <a:off x="457200" y="1981200"/>
            <a:ext cx="8229600" cy="3886200"/>
          </a:xfrm>
        </p:spPr>
        <p:txBody>
          <a:bodyPr/>
          <a:lstStyle/>
          <a:p>
            <a:pPr lvl="0"/>
            <a:r>
              <a:rPr lang="fr-FR" noProof="0"/>
              <a:t>Cliquez sur l'icône pour ajouter un graphique SmartArt</a:t>
            </a:r>
            <a:endParaRPr lang="fr-CA" noProof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368BB-A907-45C5-9555-0905421F3C6B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D1B059-7148-46AC-92D9-E22D299D5796}" type="datetime1">
              <a:rPr lang="en-US" smtClean="0"/>
              <a:t>11/26/2023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9849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8DA49C-996B-4ADD-AF4E-DA156E5BC999}" type="datetime1">
              <a:rPr lang="en-US" smtClean="0"/>
              <a:t>11/26/2023</a:t>
            </a:fld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368BB-A907-45C5-9555-0905421F3C6B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9405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82C897-09C4-4FCD-81B8-4394B22FE296}" type="datetime1">
              <a:rPr lang="en-US" smtClean="0"/>
              <a:t>11/26/2023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97BBE-FE13-4DD7-9CF9-5E5F79AF1A61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998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929187"/>
            <a:ext cx="5105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3733800"/>
            <a:ext cx="5105400" cy="11953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5BC0BE-9B5C-427D-BD91-6F411939F4EB}" type="datetime1">
              <a:rPr lang="en-US" smtClean="0"/>
              <a:t>11/26/2023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DC21F3-860A-458F-A84E-C4F51FFDDF44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8330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798637"/>
            <a:ext cx="4267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98637"/>
            <a:ext cx="4267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7DFEDA-920B-4D8A-8506-16257C4E7E5A}" type="datetime1">
              <a:rPr lang="en-US" smtClean="0"/>
              <a:t>11/26/2023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7C5F8B-DCB7-4339-9D3B-F937B38478F8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1532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733550"/>
            <a:ext cx="42687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2373312"/>
            <a:ext cx="42687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33550"/>
            <a:ext cx="42703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73312"/>
            <a:ext cx="42703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E1BA8-1300-4ABD-B07B-2EB298CC181E}" type="datetime1">
              <a:rPr lang="en-US" smtClean="0"/>
              <a:t>11/26/2023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8724EC-1A16-48C6-B8F7-DAF3CC20172D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3390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EC6CC22-ABB1-402B-8C4A-264857314173}" type="datetime1">
              <a:rPr lang="en-US" smtClean="0"/>
              <a:t>11/26/2023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D8E657-8140-4EE3-8938-EEFF2AFD0B45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4918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3DF535-64C4-4D07-9681-0FBE09937921}" type="datetime1">
              <a:rPr lang="en-US" smtClean="0"/>
              <a:t>11/26/2023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EC1C91-2CBD-49D5-80CC-32916501C7B5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24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6958"/>
            <a:ext cx="32369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1600"/>
            <a:ext cx="3968750" cy="49090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371600"/>
            <a:ext cx="3236913" cy="49136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A8B8D0-589C-4A67-B632-55C19A0DFFD1}" type="datetime1">
              <a:rPr lang="en-US" smtClean="0"/>
              <a:t>11/26/2023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4C2CF1-3BFF-4AD9-AEFF-91EEC1924E86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84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3000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A0ADD5B-0D85-44C7-95A0-8111E6678F2A}" type="datetime1">
              <a:rPr lang="en-US" smtClean="0"/>
              <a:t>11/26/2023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66D485-E289-4F06-85BE-46256056B15B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080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239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403874"/>
            <a:ext cx="8686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4256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F2B8A96-B57B-4286-8765-7B083E5E5C26}" type="datetime1">
              <a:rPr lang="en-US" smtClean="0"/>
              <a:t>11/26/2023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7373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28368BB-A907-45C5-9555-0905421F3C6B}" type="slidenum">
              <a:rPr lang="en-US" altLang="en-US" smtClean="0"/>
              <a:pPr>
                <a:defRPr/>
              </a:pPr>
              <a:t>‹N°›</a:t>
            </a:fld>
            <a:endParaRPr lang="en-US" altLang="en-US"/>
          </a:p>
        </p:txBody>
      </p:sp>
      <p:sp>
        <p:nvSpPr>
          <p:cNvPr id="7" name="Text Box 40"/>
          <p:cNvSpPr txBox="1">
            <a:spLocks noChangeArrowheads="1"/>
          </p:cNvSpPr>
          <p:nvPr/>
        </p:nvSpPr>
        <p:spPr bwMode="auto">
          <a:xfrm>
            <a:off x="2987675" y="6200775"/>
            <a:ext cx="3095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fr-FR" sz="1400">
              <a:sym typeface="Symbol" pitchFamily="18" charset="2"/>
            </a:endParaRPr>
          </a:p>
        </p:txBody>
      </p:sp>
      <p:sp>
        <p:nvSpPr>
          <p:cNvPr id="8" name="Text Box 40">
            <a:extLst>
              <a:ext uri="{FF2B5EF4-FFF2-40B4-BE49-F238E27FC236}">
                <a16:creationId xmlns:a16="http://schemas.microsoft.com/office/drawing/2014/main" id="{8420F1FA-9018-47E5-876D-49BA94BB9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6200775"/>
            <a:ext cx="3095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fr-FR" sz="140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8969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5" Type="http://schemas.openxmlformats.org/officeDocument/2006/relationships/tags" Target="../tags/tag58.xml"/><Relationship Id="rId15" Type="http://schemas.openxmlformats.org/officeDocument/2006/relationships/image" Target="../media/image28.png"/><Relationship Id="rId10" Type="http://schemas.openxmlformats.org/officeDocument/2006/relationships/tags" Target="../tags/tag63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10" Type="http://schemas.openxmlformats.org/officeDocument/2006/relationships/image" Target="../media/image28.png"/><Relationship Id="rId4" Type="http://schemas.openxmlformats.org/officeDocument/2006/relationships/tags" Target="../tags/tag69.xml"/><Relationship Id="rId9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10" Type="http://schemas.openxmlformats.org/officeDocument/2006/relationships/image" Target="../media/image28.png"/><Relationship Id="rId4" Type="http://schemas.openxmlformats.org/officeDocument/2006/relationships/tags" Target="../tags/tag76.xml"/><Relationship Id="rId9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image" Target="../media/image28.png"/><Relationship Id="rId5" Type="http://schemas.openxmlformats.org/officeDocument/2006/relationships/tags" Target="../tags/tag84.xml"/><Relationship Id="rId10" Type="http://schemas.openxmlformats.org/officeDocument/2006/relationships/chart" Target="../charts/chart1.xml"/><Relationship Id="rId4" Type="http://schemas.openxmlformats.org/officeDocument/2006/relationships/tags" Target="../tags/tag83.xml"/><Relationship Id="rId9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image" Target="../media/image28.png"/><Relationship Id="rId5" Type="http://schemas.openxmlformats.org/officeDocument/2006/relationships/tags" Target="../tags/tag92.xml"/><Relationship Id="rId10" Type="http://schemas.openxmlformats.org/officeDocument/2006/relationships/image" Target="../media/image33.png"/><Relationship Id="rId4" Type="http://schemas.openxmlformats.org/officeDocument/2006/relationships/tags" Target="../tags/tag91.xml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10" Type="http://schemas.openxmlformats.org/officeDocument/2006/relationships/image" Target="../media/image28.png"/><Relationship Id="rId4" Type="http://schemas.openxmlformats.org/officeDocument/2006/relationships/tags" Target="../tags/tag98.xml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10" Type="http://schemas.openxmlformats.org/officeDocument/2006/relationships/image" Target="../media/image36.png"/><Relationship Id="rId4" Type="http://schemas.openxmlformats.org/officeDocument/2006/relationships/tags" Target="../tags/tag105.xml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diagramColors" Target="../diagrams/colors1.xml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diagramQuickStyle" Target="../diagrams/quickStyle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diagramLayout" Target="../diagrams/layout1.xml"/><Relationship Id="rId5" Type="http://schemas.openxmlformats.org/officeDocument/2006/relationships/tags" Target="../tags/tag113.xml"/><Relationship Id="rId15" Type="http://schemas.openxmlformats.org/officeDocument/2006/relationships/image" Target="../media/image35.png"/><Relationship Id="rId10" Type="http://schemas.openxmlformats.org/officeDocument/2006/relationships/diagramData" Target="../diagrams/data1.xml"/><Relationship Id="rId4" Type="http://schemas.openxmlformats.org/officeDocument/2006/relationships/tags" Target="../tags/tag112.xml"/><Relationship Id="rId9" Type="http://schemas.openxmlformats.org/officeDocument/2006/relationships/slideLayout" Target="../slideLayouts/slideLayout2.xml"/><Relationship Id="rId14" Type="http://schemas.microsoft.com/office/2007/relationships/diagramDrawing" Target="../diagrams/drawing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../media/image35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image" Target="../media/image49.png"/><Relationship Id="rId5" Type="http://schemas.openxmlformats.org/officeDocument/2006/relationships/tags" Target="../tags/tag121.xml"/><Relationship Id="rId10" Type="http://schemas.openxmlformats.org/officeDocument/2006/relationships/image" Target="../media/image48.png"/><Relationship Id="rId4" Type="http://schemas.openxmlformats.org/officeDocument/2006/relationships/tags" Target="../tags/tag120.xml"/><Relationship Id="rId9" Type="http://schemas.openxmlformats.org/officeDocument/2006/relationships/image" Target="../media/image47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../media/image52.png"/><Relationship Id="rId5" Type="http://schemas.openxmlformats.org/officeDocument/2006/relationships/tags" Target="../tags/tag128.xml"/><Relationship Id="rId10" Type="http://schemas.openxmlformats.org/officeDocument/2006/relationships/image" Target="../media/image51.png"/><Relationship Id="rId4" Type="http://schemas.openxmlformats.org/officeDocument/2006/relationships/tags" Target="../tags/tag127.xml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13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9" Type="http://schemas.openxmlformats.org/officeDocument/2006/relationships/image" Target="../media/image53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tags" Target="../tags/tag148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tags" Target="../tags/tag147.xml"/><Relationship Id="rId5" Type="http://schemas.openxmlformats.org/officeDocument/2006/relationships/tags" Target="../tags/tag141.xml"/><Relationship Id="rId15" Type="http://schemas.openxmlformats.org/officeDocument/2006/relationships/image" Target="../media/image55.png"/><Relationship Id="rId10" Type="http://schemas.openxmlformats.org/officeDocument/2006/relationships/tags" Target="../tags/tag146.xml"/><Relationship Id="rId4" Type="http://schemas.openxmlformats.org/officeDocument/2006/relationships/tags" Target="../tags/tag140.xml"/><Relationship Id="rId9" Type="http://schemas.openxmlformats.org/officeDocument/2006/relationships/tags" Target="../tags/tag145.xml"/><Relationship Id="rId1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image" Target="../media/image56.png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tags" Target="../tags/tag159.xml"/><Relationship Id="rId5" Type="http://schemas.openxmlformats.org/officeDocument/2006/relationships/tags" Target="../tags/tag153.xml"/><Relationship Id="rId10" Type="http://schemas.openxmlformats.org/officeDocument/2006/relationships/tags" Target="../tags/tag158.xml"/><Relationship Id="rId4" Type="http://schemas.openxmlformats.org/officeDocument/2006/relationships/tags" Target="../tags/tag152.xml"/><Relationship Id="rId9" Type="http://schemas.openxmlformats.org/officeDocument/2006/relationships/tags" Target="../tags/tag15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13" Type="http://schemas.openxmlformats.org/officeDocument/2006/relationships/image" Target="../media/image57.png"/><Relationship Id="rId3" Type="http://schemas.openxmlformats.org/officeDocument/2006/relationships/tags" Target="../tags/tag162.xml"/><Relationship Id="rId7" Type="http://schemas.openxmlformats.org/officeDocument/2006/relationships/tags" Target="../tags/tag166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tags" Target="../tags/tag170.xml"/><Relationship Id="rId5" Type="http://schemas.openxmlformats.org/officeDocument/2006/relationships/tags" Target="../tags/tag164.xml"/><Relationship Id="rId10" Type="http://schemas.openxmlformats.org/officeDocument/2006/relationships/tags" Target="../tags/tag169.xml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tags" Target="../tags/tag182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tags" Target="../tags/tag181.xml"/><Relationship Id="rId5" Type="http://schemas.openxmlformats.org/officeDocument/2006/relationships/tags" Target="../tags/tag175.xml"/><Relationship Id="rId15" Type="http://schemas.openxmlformats.org/officeDocument/2006/relationships/image" Target="../media/image58.png"/><Relationship Id="rId10" Type="http://schemas.openxmlformats.org/officeDocument/2006/relationships/tags" Target="../tags/tag180.xml"/><Relationship Id="rId4" Type="http://schemas.openxmlformats.org/officeDocument/2006/relationships/tags" Target="../tags/tag174.xml"/><Relationship Id="rId9" Type="http://schemas.openxmlformats.org/officeDocument/2006/relationships/tags" Target="../tags/tag179.xml"/><Relationship Id="rId14" Type="http://schemas.openxmlformats.org/officeDocument/2006/relationships/image" Target="../media/image1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85.xml"/><Relationship Id="rId7" Type="http://schemas.openxmlformats.org/officeDocument/2006/relationships/tags" Target="../tags/tag189.xml"/><Relationship Id="rId12" Type="http://schemas.openxmlformats.org/officeDocument/2006/relationships/tags" Target="../tags/tag194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tags" Target="../tags/tag193.xml"/><Relationship Id="rId5" Type="http://schemas.openxmlformats.org/officeDocument/2006/relationships/tags" Target="../tags/tag187.xml"/><Relationship Id="rId15" Type="http://schemas.openxmlformats.org/officeDocument/2006/relationships/image" Target="../media/image58.png"/><Relationship Id="rId10" Type="http://schemas.openxmlformats.org/officeDocument/2006/relationships/tags" Target="../tags/tag192.xml"/><Relationship Id="rId4" Type="http://schemas.openxmlformats.org/officeDocument/2006/relationships/tags" Target="../tags/tag186.xml"/><Relationship Id="rId9" Type="http://schemas.openxmlformats.org/officeDocument/2006/relationships/tags" Target="../tags/tag191.xml"/><Relationship Id="rId1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02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12" Type="http://schemas.openxmlformats.org/officeDocument/2006/relationships/tags" Target="../tags/tag206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11" Type="http://schemas.openxmlformats.org/officeDocument/2006/relationships/tags" Target="../tags/tag205.xml"/><Relationship Id="rId5" Type="http://schemas.openxmlformats.org/officeDocument/2006/relationships/tags" Target="../tags/tag199.xml"/><Relationship Id="rId15" Type="http://schemas.openxmlformats.org/officeDocument/2006/relationships/image" Target="../media/image58.png"/><Relationship Id="rId10" Type="http://schemas.openxmlformats.org/officeDocument/2006/relationships/tags" Target="../tags/tag204.xml"/><Relationship Id="rId4" Type="http://schemas.openxmlformats.org/officeDocument/2006/relationships/tags" Target="../tags/tag198.xml"/><Relationship Id="rId9" Type="http://schemas.openxmlformats.org/officeDocument/2006/relationships/tags" Target="../tags/tag203.xml"/><Relationship Id="rId1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14.xml"/><Relationship Id="rId3" Type="http://schemas.openxmlformats.org/officeDocument/2006/relationships/tags" Target="../tags/tag209.xml"/><Relationship Id="rId7" Type="http://schemas.openxmlformats.org/officeDocument/2006/relationships/tags" Target="../tags/tag213.xml"/><Relationship Id="rId12" Type="http://schemas.openxmlformats.org/officeDocument/2006/relationships/image" Target="../media/image63.png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11" Type="http://schemas.openxmlformats.org/officeDocument/2006/relationships/image" Target="../media/image62.png"/><Relationship Id="rId5" Type="http://schemas.openxmlformats.org/officeDocument/2006/relationships/tags" Target="../tags/tag211.xml"/><Relationship Id="rId10" Type="http://schemas.openxmlformats.org/officeDocument/2006/relationships/image" Target="../media/image61.png"/><Relationship Id="rId4" Type="http://schemas.openxmlformats.org/officeDocument/2006/relationships/tags" Target="../tags/tag210.xml"/><Relationship Id="rId9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17.xml"/><Relationship Id="rId7" Type="http://schemas.openxmlformats.org/officeDocument/2006/relationships/tags" Target="../tags/tag221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10" Type="http://schemas.openxmlformats.org/officeDocument/2006/relationships/image" Target="../media/image62.png"/><Relationship Id="rId4" Type="http://schemas.openxmlformats.org/officeDocument/2006/relationships/tags" Target="../tags/tag218.xml"/><Relationship Id="rId9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22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.jp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4.jpg"/><Relationship Id="rId5" Type="http://schemas.openxmlformats.org/officeDocument/2006/relationships/tags" Target="../tags/tag13.xml"/><Relationship Id="rId10" Type="http://schemas.openxmlformats.org/officeDocument/2006/relationships/hyperlink" Target="https://archive.org/stream/mythicalmanmonth00fred#page/n3/mode/2up" TargetMode="External"/><Relationship Id="rId4" Type="http://schemas.openxmlformats.org/officeDocument/2006/relationships/tags" Target="../tags/tag12.xml"/><Relationship Id="rId9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235.xml"/><Relationship Id="rId13" Type="http://schemas.openxmlformats.org/officeDocument/2006/relationships/image" Target="../media/image67.png"/><Relationship Id="rId3" Type="http://schemas.openxmlformats.org/officeDocument/2006/relationships/tags" Target="../tags/tag230.xml"/><Relationship Id="rId7" Type="http://schemas.openxmlformats.org/officeDocument/2006/relationships/tags" Target="../tags/tag234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11" Type="http://schemas.openxmlformats.org/officeDocument/2006/relationships/tags" Target="../tags/tag238.xml"/><Relationship Id="rId5" Type="http://schemas.openxmlformats.org/officeDocument/2006/relationships/tags" Target="../tags/tag232.xml"/><Relationship Id="rId10" Type="http://schemas.openxmlformats.org/officeDocument/2006/relationships/tags" Target="../tags/tag237.xml"/><Relationship Id="rId4" Type="http://schemas.openxmlformats.org/officeDocument/2006/relationships/tags" Target="../tags/tag231.xml"/><Relationship Id="rId9" Type="http://schemas.openxmlformats.org/officeDocument/2006/relationships/tags" Target="../tags/tag236.xml"/><Relationship Id="rId1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246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241.xml"/><Relationship Id="rId7" Type="http://schemas.openxmlformats.org/officeDocument/2006/relationships/tags" Target="../tags/tag245.xml"/><Relationship Id="rId12" Type="http://schemas.openxmlformats.org/officeDocument/2006/relationships/tags" Target="../tags/tag250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tags" Target="../tags/tag244.xml"/><Relationship Id="rId11" Type="http://schemas.openxmlformats.org/officeDocument/2006/relationships/tags" Target="../tags/tag249.xml"/><Relationship Id="rId5" Type="http://schemas.openxmlformats.org/officeDocument/2006/relationships/tags" Target="../tags/tag243.xml"/><Relationship Id="rId15" Type="http://schemas.openxmlformats.org/officeDocument/2006/relationships/image" Target="../media/image70.png"/><Relationship Id="rId10" Type="http://schemas.openxmlformats.org/officeDocument/2006/relationships/tags" Target="../tags/tag248.xml"/><Relationship Id="rId4" Type="http://schemas.openxmlformats.org/officeDocument/2006/relationships/tags" Target="../tags/tag242.xml"/><Relationship Id="rId9" Type="http://schemas.openxmlformats.org/officeDocument/2006/relationships/tags" Target="../tags/tag247.xml"/><Relationship Id="rId1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12" Type="http://schemas.openxmlformats.org/officeDocument/2006/relationships/tags" Target="../tags/tag262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11" Type="http://schemas.openxmlformats.org/officeDocument/2006/relationships/tags" Target="../tags/tag261.xml"/><Relationship Id="rId5" Type="http://schemas.openxmlformats.org/officeDocument/2006/relationships/tags" Target="../tags/tag255.xml"/><Relationship Id="rId15" Type="http://schemas.openxmlformats.org/officeDocument/2006/relationships/image" Target="../media/image70.png"/><Relationship Id="rId10" Type="http://schemas.openxmlformats.org/officeDocument/2006/relationships/tags" Target="../tags/tag260.xml"/><Relationship Id="rId4" Type="http://schemas.openxmlformats.org/officeDocument/2006/relationships/tags" Target="../tags/tag254.xml"/><Relationship Id="rId9" Type="http://schemas.openxmlformats.org/officeDocument/2006/relationships/tags" Target="../tags/tag259.xml"/><Relationship Id="rId1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26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64.xml"/><Relationship Id="rId1" Type="http://schemas.openxmlformats.org/officeDocument/2006/relationships/tags" Target="../tags/tag263.xml"/><Relationship Id="rId6" Type="http://schemas.openxmlformats.org/officeDocument/2006/relationships/tags" Target="../tags/tag268.xml"/><Relationship Id="rId5" Type="http://schemas.openxmlformats.org/officeDocument/2006/relationships/tags" Target="../tags/tag267.xml"/><Relationship Id="rId4" Type="http://schemas.openxmlformats.org/officeDocument/2006/relationships/tags" Target="../tags/tag266.xml"/><Relationship Id="rId9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27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tags" Target="../tags/tag274.xml"/><Relationship Id="rId5" Type="http://schemas.openxmlformats.org/officeDocument/2006/relationships/tags" Target="../tags/tag273.xml"/><Relationship Id="rId4" Type="http://schemas.openxmlformats.org/officeDocument/2006/relationships/tags" Target="../tags/tag272.xml"/><Relationship Id="rId9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27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9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28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82.xml"/><Relationship Id="rId1" Type="http://schemas.openxmlformats.org/officeDocument/2006/relationships/tags" Target="../tags/tag281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Relationship Id="rId9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28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9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29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6" Type="http://schemas.openxmlformats.org/officeDocument/2006/relationships/tags" Target="../tags/tag298.xml"/><Relationship Id="rId5" Type="http://schemas.openxmlformats.org/officeDocument/2006/relationships/tags" Target="../tags/tag297.xml"/><Relationship Id="rId4" Type="http://schemas.openxmlformats.org/officeDocument/2006/relationships/tags" Target="../tags/tag296.xml"/><Relationship Id="rId9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30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00.xml"/><Relationship Id="rId1" Type="http://schemas.openxmlformats.org/officeDocument/2006/relationships/tags" Target="../tags/tag299.xml"/><Relationship Id="rId6" Type="http://schemas.openxmlformats.org/officeDocument/2006/relationships/tags" Target="../tags/tag304.xml"/><Relationship Id="rId5" Type="http://schemas.openxmlformats.org/officeDocument/2006/relationships/tags" Target="../tags/tag303.xml"/><Relationship Id="rId4" Type="http://schemas.openxmlformats.org/officeDocument/2006/relationships/tags" Target="../tags/tag302.xml"/><Relationship Id="rId9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7.jp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30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06.xml"/><Relationship Id="rId1" Type="http://schemas.openxmlformats.org/officeDocument/2006/relationships/tags" Target="../tags/tag305.xml"/><Relationship Id="rId6" Type="http://schemas.openxmlformats.org/officeDocument/2006/relationships/tags" Target="../tags/tag310.xml"/><Relationship Id="rId5" Type="http://schemas.openxmlformats.org/officeDocument/2006/relationships/tags" Target="../tags/tag309.xml"/><Relationship Id="rId4" Type="http://schemas.openxmlformats.org/officeDocument/2006/relationships/tags" Target="../tags/tag308.xml"/><Relationship Id="rId9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tags" Target="../tags/tag31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12.xml"/><Relationship Id="rId1" Type="http://schemas.openxmlformats.org/officeDocument/2006/relationships/tags" Target="../tags/tag311.xml"/><Relationship Id="rId6" Type="http://schemas.openxmlformats.org/officeDocument/2006/relationships/tags" Target="../tags/tag316.xml"/><Relationship Id="rId5" Type="http://schemas.openxmlformats.org/officeDocument/2006/relationships/tags" Target="../tags/tag315.xml"/><Relationship Id="rId4" Type="http://schemas.openxmlformats.org/officeDocument/2006/relationships/tags" Target="../tags/tag314.xml"/><Relationship Id="rId9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tags" Target="../tags/tag31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18.xml"/><Relationship Id="rId1" Type="http://schemas.openxmlformats.org/officeDocument/2006/relationships/tags" Target="../tags/tag317.xml"/><Relationship Id="rId6" Type="http://schemas.openxmlformats.org/officeDocument/2006/relationships/tags" Target="../tags/tag322.xml"/><Relationship Id="rId5" Type="http://schemas.openxmlformats.org/officeDocument/2006/relationships/tags" Target="../tags/tag321.xml"/><Relationship Id="rId4" Type="http://schemas.openxmlformats.org/officeDocument/2006/relationships/tags" Target="../tags/tag320.xml"/><Relationship Id="rId9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32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24.xml"/><Relationship Id="rId1" Type="http://schemas.openxmlformats.org/officeDocument/2006/relationships/tags" Target="../tags/tag323.xml"/><Relationship Id="rId6" Type="http://schemas.openxmlformats.org/officeDocument/2006/relationships/tags" Target="../tags/tag328.xml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9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33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6" Type="http://schemas.openxmlformats.org/officeDocument/2006/relationships/tags" Target="../tags/tag334.xml"/><Relationship Id="rId5" Type="http://schemas.openxmlformats.org/officeDocument/2006/relationships/tags" Target="../tags/tag333.xml"/><Relationship Id="rId4" Type="http://schemas.openxmlformats.org/officeDocument/2006/relationships/tags" Target="../tags/tag332.xml"/><Relationship Id="rId9" Type="http://schemas.openxmlformats.org/officeDocument/2006/relationships/image" Target="../media/image87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tags" Target="../tags/tag33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6" Type="http://schemas.openxmlformats.org/officeDocument/2006/relationships/tags" Target="../tags/tag340.xml"/><Relationship Id="rId5" Type="http://schemas.openxmlformats.org/officeDocument/2006/relationships/tags" Target="../tags/tag339.xml"/><Relationship Id="rId4" Type="http://schemas.openxmlformats.org/officeDocument/2006/relationships/tags" Target="../tags/tag338.xml"/><Relationship Id="rId9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34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42.xml"/><Relationship Id="rId1" Type="http://schemas.openxmlformats.org/officeDocument/2006/relationships/tags" Target="../tags/tag341.xml"/><Relationship Id="rId6" Type="http://schemas.openxmlformats.org/officeDocument/2006/relationships/tags" Target="../tags/tag346.xml"/><Relationship Id="rId5" Type="http://schemas.openxmlformats.org/officeDocument/2006/relationships/tags" Target="../tags/tag345.xml"/><Relationship Id="rId4" Type="http://schemas.openxmlformats.org/officeDocument/2006/relationships/tags" Target="../tags/tag344.xml"/><Relationship Id="rId9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34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48.xml"/><Relationship Id="rId1" Type="http://schemas.openxmlformats.org/officeDocument/2006/relationships/tags" Target="../tags/tag347.xml"/><Relationship Id="rId6" Type="http://schemas.openxmlformats.org/officeDocument/2006/relationships/tags" Target="../tags/tag352.xml"/><Relationship Id="rId5" Type="http://schemas.openxmlformats.org/officeDocument/2006/relationships/tags" Target="../tags/tag351.xml"/><Relationship Id="rId4" Type="http://schemas.openxmlformats.org/officeDocument/2006/relationships/tags" Target="../tags/tag350.xml"/><Relationship Id="rId9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35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54.xml"/><Relationship Id="rId1" Type="http://schemas.openxmlformats.org/officeDocument/2006/relationships/tags" Target="../tags/tag353.xml"/><Relationship Id="rId6" Type="http://schemas.openxmlformats.org/officeDocument/2006/relationships/tags" Target="../tags/tag358.xml"/><Relationship Id="rId5" Type="http://schemas.openxmlformats.org/officeDocument/2006/relationships/tags" Target="../tags/tag357.xml"/><Relationship Id="rId4" Type="http://schemas.openxmlformats.org/officeDocument/2006/relationships/tags" Target="../tags/tag356.xml"/><Relationship Id="rId9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tags" Target="../tags/tag36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60.xml"/><Relationship Id="rId1" Type="http://schemas.openxmlformats.org/officeDocument/2006/relationships/tags" Target="../tags/tag359.xml"/><Relationship Id="rId6" Type="http://schemas.openxmlformats.org/officeDocument/2006/relationships/tags" Target="../tags/tag364.xml"/><Relationship Id="rId5" Type="http://schemas.openxmlformats.org/officeDocument/2006/relationships/tags" Target="../tags/tag363.xml"/><Relationship Id="rId4" Type="http://schemas.openxmlformats.org/officeDocument/2006/relationships/tags" Target="../tags/tag362.xml"/><Relationship Id="rId9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wmf"/><Relationship Id="rId18" Type="http://schemas.openxmlformats.org/officeDocument/2006/relationships/image" Target="../media/image15.wmf"/><Relationship Id="rId26" Type="http://schemas.openxmlformats.org/officeDocument/2006/relationships/image" Target="../media/image22.png"/><Relationship Id="rId3" Type="http://schemas.openxmlformats.org/officeDocument/2006/relationships/tags" Target="../tags/tag23.xml"/><Relationship Id="rId21" Type="http://schemas.openxmlformats.org/officeDocument/2006/relationships/image" Target="../media/image18.png"/><Relationship Id="rId7" Type="http://schemas.openxmlformats.org/officeDocument/2006/relationships/slideLayout" Target="../slideLayouts/slideLayout2.xml"/><Relationship Id="rId12" Type="http://schemas.openxmlformats.org/officeDocument/2006/relationships/hyperlink" Target="http://game-icons.net/lorc/originals/quicksand.html" TargetMode="External"/><Relationship Id="rId17" Type="http://schemas.microsoft.com/office/2007/relationships/hdphoto" Target="../media/hdphoto2.wdp"/><Relationship Id="rId25" Type="http://schemas.openxmlformats.org/officeDocument/2006/relationships/image" Target="../media/image21.png"/><Relationship Id="rId2" Type="http://schemas.openxmlformats.org/officeDocument/2006/relationships/tags" Target="../tags/tag22.xml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29" Type="http://schemas.openxmlformats.org/officeDocument/2006/relationships/image" Target="../media/image24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10.png"/><Relationship Id="rId24" Type="http://schemas.microsoft.com/office/2007/relationships/hdphoto" Target="../media/hdphoto3.wdp"/><Relationship Id="rId5" Type="http://schemas.openxmlformats.org/officeDocument/2006/relationships/tags" Target="../tags/tag25.xml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28" Type="http://schemas.microsoft.com/office/2007/relationships/hdphoto" Target="../media/hdphoto4.wdp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4" Type="http://schemas.openxmlformats.org/officeDocument/2006/relationships/tags" Target="../tags/tag24.xml"/><Relationship Id="rId9" Type="http://schemas.microsoft.com/office/2007/relationships/hdphoto" Target="../media/hdphoto1.wdp"/><Relationship Id="rId14" Type="http://schemas.openxmlformats.org/officeDocument/2006/relationships/image" Target="../media/image12.wmf"/><Relationship Id="rId22" Type="http://schemas.openxmlformats.org/officeDocument/2006/relationships/image" Target="../media/image19.png"/><Relationship Id="rId27" Type="http://schemas.openxmlformats.org/officeDocument/2006/relationships/image" Target="../media/image23.png"/><Relationship Id="rId30" Type="http://schemas.microsoft.com/office/2007/relationships/hdphoto" Target="../media/hdphoto5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36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66.xml"/><Relationship Id="rId1" Type="http://schemas.openxmlformats.org/officeDocument/2006/relationships/tags" Target="../tags/tag365.xml"/><Relationship Id="rId6" Type="http://schemas.openxmlformats.org/officeDocument/2006/relationships/tags" Target="../tags/tag370.xml"/><Relationship Id="rId5" Type="http://schemas.openxmlformats.org/officeDocument/2006/relationships/tags" Target="../tags/tag369.xml"/><Relationship Id="rId4" Type="http://schemas.openxmlformats.org/officeDocument/2006/relationships/tags" Target="../tags/tag368.xml"/><Relationship Id="rId9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tags" Target="../tags/tag37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72.xml"/><Relationship Id="rId1" Type="http://schemas.openxmlformats.org/officeDocument/2006/relationships/tags" Target="../tags/tag371.xml"/><Relationship Id="rId6" Type="http://schemas.openxmlformats.org/officeDocument/2006/relationships/tags" Target="../tags/tag376.xml"/><Relationship Id="rId5" Type="http://schemas.openxmlformats.org/officeDocument/2006/relationships/tags" Target="../tags/tag375.xml"/><Relationship Id="rId4" Type="http://schemas.openxmlformats.org/officeDocument/2006/relationships/tags" Target="../tags/tag374.xml"/><Relationship Id="rId9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tags" Target="../tags/tag37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78.xml"/><Relationship Id="rId1" Type="http://schemas.openxmlformats.org/officeDocument/2006/relationships/tags" Target="../tags/tag377.xml"/><Relationship Id="rId6" Type="http://schemas.openxmlformats.org/officeDocument/2006/relationships/tags" Target="../tags/tag382.xml"/><Relationship Id="rId5" Type="http://schemas.openxmlformats.org/officeDocument/2006/relationships/tags" Target="../tags/tag381.xml"/><Relationship Id="rId4" Type="http://schemas.openxmlformats.org/officeDocument/2006/relationships/tags" Target="../tags/tag380.xml"/><Relationship Id="rId9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tags" Target="../tags/tag38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84.xml"/><Relationship Id="rId1" Type="http://schemas.openxmlformats.org/officeDocument/2006/relationships/tags" Target="../tags/tag383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9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39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90.xml"/><Relationship Id="rId1" Type="http://schemas.openxmlformats.org/officeDocument/2006/relationships/tags" Target="../tags/tag389.xml"/><Relationship Id="rId6" Type="http://schemas.openxmlformats.org/officeDocument/2006/relationships/tags" Target="../tags/tag394.xml"/><Relationship Id="rId5" Type="http://schemas.openxmlformats.org/officeDocument/2006/relationships/tags" Target="../tags/tag393.xml"/><Relationship Id="rId4" Type="http://schemas.openxmlformats.org/officeDocument/2006/relationships/tags" Target="../tags/tag392.xml"/><Relationship Id="rId9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tags" Target="../tags/tag39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96.xml"/><Relationship Id="rId1" Type="http://schemas.openxmlformats.org/officeDocument/2006/relationships/tags" Target="../tags/tag395.xml"/><Relationship Id="rId6" Type="http://schemas.openxmlformats.org/officeDocument/2006/relationships/tags" Target="../tags/tag400.xml"/><Relationship Id="rId5" Type="http://schemas.openxmlformats.org/officeDocument/2006/relationships/tags" Target="../tags/tag399.xml"/><Relationship Id="rId4" Type="http://schemas.openxmlformats.org/officeDocument/2006/relationships/tags" Target="../tags/tag398.xml"/><Relationship Id="rId9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403.xml"/><Relationship Id="rId7" Type="http://schemas.openxmlformats.org/officeDocument/2006/relationships/tags" Target="../tags/tag407.xml"/><Relationship Id="rId2" Type="http://schemas.openxmlformats.org/officeDocument/2006/relationships/tags" Target="../tags/tag402.xml"/><Relationship Id="rId1" Type="http://schemas.openxmlformats.org/officeDocument/2006/relationships/tags" Target="../tags/tag401.xml"/><Relationship Id="rId6" Type="http://schemas.openxmlformats.org/officeDocument/2006/relationships/tags" Target="../tags/tag406.xml"/><Relationship Id="rId5" Type="http://schemas.openxmlformats.org/officeDocument/2006/relationships/tags" Target="../tags/tag405.xml"/><Relationship Id="rId10" Type="http://schemas.openxmlformats.org/officeDocument/2006/relationships/image" Target="../media/image100.png"/><Relationship Id="rId4" Type="http://schemas.openxmlformats.org/officeDocument/2006/relationships/tags" Target="../tags/tag404.xml"/><Relationship Id="rId9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10" Type="http://schemas.openxmlformats.org/officeDocument/2006/relationships/image" Target="../media/image26.png"/><Relationship Id="rId4" Type="http://schemas.openxmlformats.org/officeDocument/2006/relationships/tags" Target="../tags/tag30.xml"/><Relationship Id="rId9" Type="http://schemas.openxmlformats.org/officeDocument/2006/relationships/hyperlink" Target="http://game-icons.net/lorc/originals/quicksand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26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7" Type="http://schemas.openxmlformats.org/officeDocument/2006/relationships/image" Target="../media/image28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tags" Target="../tags/tag53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5" Type="http://schemas.openxmlformats.org/officeDocument/2006/relationships/tags" Target="../tags/tag46.xml"/><Relationship Id="rId15" Type="http://schemas.openxmlformats.org/officeDocument/2006/relationships/image" Target="../media/image28.png"/><Relationship Id="rId10" Type="http://schemas.openxmlformats.org/officeDocument/2006/relationships/tags" Target="../tags/tag51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6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222325" y="762000"/>
            <a:ext cx="6905959" cy="2667000"/>
          </a:xfrm>
        </p:spPr>
        <p:txBody>
          <a:bodyPr/>
          <a:lstStyle/>
          <a:p>
            <a:r>
              <a:rPr lang="fr-CA" dirty="0"/>
              <a:t>Le Mythe du mois-personne </a:t>
            </a:r>
            <a:br>
              <a:rPr lang="fr-CA" dirty="0"/>
            </a:br>
            <a:r>
              <a:rPr lang="fr-CA" dirty="0"/>
              <a:t>(</a:t>
            </a:r>
            <a:r>
              <a:rPr lang="fr-CA" altLang="fr-FR" dirty="0" err="1"/>
              <a:t>Mythical</a:t>
            </a:r>
            <a:r>
              <a:rPr lang="fr-CA" altLang="fr-FR" dirty="0"/>
              <a:t> Man-</a:t>
            </a:r>
            <a:r>
              <a:rPr lang="fr-CA" altLang="fr-FR" dirty="0" err="1"/>
              <a:t>Month</a:t>
            </a:r>
            <a:r>
              <a:rPr lang="fr-CA" altLang="fr-FR" dirty="0"/>
              <a:t>)</a:t>
            </a:r>
            <a:endParaRPr lang="en-US" dirty="0"/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6E6E7731-6861-43CA-89E3-4BE35A9077E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6773732" y="6356350"/>
            <a:ext cx="2133600" cy="365125"/>
          </a:xfrm>
        </p:spPr>
        <p:txBody>
          <a:bodyPr/>
          <a:lstStyle/>
          <a:p>
            <a:fld id="{9916C063-5DE4-4D19-B5A1-158F7EEC3DC8}" type="slidenum">
              <a:rPr lang="en-US" altLang="en-US" smtClean="0"/>
              <a:pPr/>
              <a:t>1</a:t>
            </a:fld>
            <a:endParaRPr lang="en-US" altLang="en-U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6608A2C-1651-423F-89CA-88CB21921357}"/>
              </a:ext>
            </a:extLst>
          </p:cNvPr>
          <p:cNvSpPr>
            <a:spLocks noGrp="1" noChangeArrowheads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28600" y="3810000"/>
            <a:ext cx="8051812" cy="2133600"/>
          </a:xfrm>
        </p:spPr>
        <p:txBody>
          <a:bodyPr>
            <a:normAutofit lnSpcReduction="10000"/>
          </a:bodyPr>
          <a:lstStyle/>
          <a:p>
            <a:r>
              <a:rPr lang="fr-CA" dirty="0"/>
              <a:t>INF33307</a:t>
            </a:r>
            <a:br>
              <a:rPr lang="fr-CA" dirty="0"/>
            </a:br>
            <a:r>
              <a:rPr lang="fr-CA" dirty="0"/>
              <a:t>Assurance de la qualité et gestion de projets informatiques</a:t>
            </a:r>
          </a:p>
          <a:p>
            <a:pPr algn="ctr"/>
            <a:r>
              <a:rPr lang="fr-CA" dirty="0"/>
              <a:t>	Ismaïl Khriss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653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altLang="fr-FR" dirty="0"/>
              <a:t>Mythes – Optimisme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099FB54-58AF-489D-8FB7-843D3155CAAE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8600" y="1403874"/>
            <a:ext cx="8610600" cy="4876800"/>
          </a:xfrm>
        </p:spPr>
        <p:txBody>
          <a:bodyPr>
            <a:normAutofit fontScale="85000" lnSpcReduction="10000"/>
          </a:bodyPr>
          <a:lstStyle/>
          <a:p>
            <a:r>
              <a:rPr lang="fr-CA" altLang="fr-FR" dirty="0"/>
              <a:t>Les développeurs sont optimistes</a:t>
            </a:r>
          </a:p>
          <a:p>
            <a:r>
              <a:rPr lang="fr-CA" altLang="fr-FR" dirty="0"/>
              <a:t>Les défauts et incohérences de nos idées sont cachés</a:t>
            </a:r>
          </a:p>
          <a:p>
            <a:pPr lvl="1"/>
            <a:r>
              <a:rPr lang="fr-CA" altLang="fr-FR" dirty="0"/>
              <a:t>ils ne se voient que lors de mise en œuvre…</a:t>
            </a:r>
          </a:p>
          <a:p>
            <a:r>
              <a:rPr lang="fr-CA" altLang="fr-FR" dirty="0"/>
              <a:t>L’optimisme vient, car on peut tout faire avec un logiciel</a:t>
            </a:r>
          </a:p>
          <a:p>
            <a:pPr lvl="1"/>
            <a:r>
              <a:rPr lang="fr-CA" altLang="fr-FR" dirty="0"/>
              <a:t>le médium est malléable</a:t>
            </a:r>
          </a:p>
          <a:p>
            <a:r>
              <a:rPr lang="fr-CA" altLang="fr-FR" dirty="0"/>
              <a:t>Les développeurs ont tendance à blâmer la technologie</a:t>
            </a:r>
          </a:p>
          <a:p>
            <a:pPr lvl="1"/>
            <a:r>
              <a:rPr lang="fr-CA" altLang="fr-FR" dirty="0"/>
              <a:t>s’ils sont devant des difficultés d’implantation,</a:t>
            </a:r>
          </a:p>
          <a:p>
            <a:pPr lvl="1"/>
            <a:r>
              <a:rPr lang="fr-CA" altLang="fr-FR" dirty="0"/>
              <a:t>mais ils ont des bogues, car leurs idées ont des lacunes</a:t>
            </a:r>
          </a:p>
          <a:p>
            <a:r>
              <a:rPr lang="fr-CA" altLang="fr-FR" dirty="0"/>
              <a:t>L’optimisme est probabiliste</a:t>
            </a:r>
          </a:p>
          <a:p>
            <a:pPr lvl="1"/>
            <a:r>
              <a:rPr lang="fr-CA" altLang="fr-FR" dirty="0"/>
              <a:t>« Tout va aller bien » est réalisable avec une seule tâche,</a:t>
            </a:r>
          </a:p>
          <a:p>
            <a:pPr lvl="1"/>
            <a:r>
              <a:rPr lang="fr-CA" altLang="fr-FR" dirty="0"/>
              <a:t>mais l’est moins avec plusieurs tâches</a:t>
            </a:r>
          </a:p>
          <a:p>
            <a:endParaRPr lang="fr-CA" altLang="fr-FR" dirty="0"/>
          </a:p>
          <a:p>
            <a:endParaRPr lang="fr-CA" dirty="0"/>
          </a:p>
        </p:txBody>
      </p:sp>
      <p:sp>
        <p:nvSpPr>
          <p:cNvPr id="1024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9F63F3E-4ADB-45DE-A5B5-6B7877B86712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1024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1219200"/>
            <a:ext cx="82296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endParaRPr lang="fr-CA" altLang="fr-FR" sz="2400" dirty="0"/>
          </a:p>
        </p:txBody>
      </p:sp>
      <p:sp>
        <p:nvSpPr>
          <p:cNvPr id="16691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76400" y="28194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0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76400" y="3429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3" name="Rectangle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76400" y="40386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5" name="Rectangle 1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76400" y="4445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7" name="Rectangle 15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76400" y="48514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30" name="Rectangle 1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76400" y="5461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465752-A45E-41E6-94E0-E74C75E08D4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480" y="3857786"/>
            <a:ext cx="1253238" cy="188506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B052F99-0561-400F-B718-40F021E8421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-36000" y="6444000"/>
            <a:ext cx="8340051" cy="4938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D61335C-C889-4769-8CF0-D510639043C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056733" y="2168860"/>
            <a:ext cx="4039642" cy="1207397"/>
            <a:chOff x="3167844" y="4214317"/>
            <a:chExt cx="3407457" cy="1706129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A2F145F3-0CE7-4133-930A-91627A962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7844" y="4214317"/>
              <a:ext cx="3407457" cy="147656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4244C48-C884-4CB8-9E66-0DA358E7E246}"/>
                </a:ext>
              </a:extLst>
            </p:cNvPr>
            <p:cNvSpPr/>
            <p:nvPr/>
          </p:nvSpPr>
          <p:spPr>
            <a:xfrm>
              <a:off x="3167844" y="5766558"/>
              <a:ext cx="3407457" cy="153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sz="400" dirty="0">
                  <a:latin typeface="Arial Narrow" panose="020B0606020202030204" pitchFamily="34" charset="0"/>
                </a:rPr>
                <a:t>http://2.bp.blogspot.com/_jgo6O_e8NtA/S9mfCD1WduI/AAAAAAAAAJE/kIMqeELRA8k/s1600/metcalfes-law-Fred-Brooks-nodes-connections.jpg</a:t>
              </a:r>
            </a:p>
          </p:txBody>
        </p:sp>
      </p:grpSp>
      <p:sp>
        <p:nvSpPr>
          <p:cNvPr id="11269" name="Rectangle 15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altLang="fr-FR" dirty="0"/>
              <a:t>Mythes – Mois/Homme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D99FE1B-1ACA-4D17-BC40-B14E6012F1E7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fr-CA" altLang="fr-FR" sz="2800" dirty="0"/>
              <a:t>L’effort est l’unité d’estimation et de planification</a:t>
            </a:r>
          </a:p>
          <a:p>
            <a:pPr lvl="1"/>
            <a:r>
              <a:rPr lang="fr-CA" altLang="fr-FR" sz="2400" dirty="0"/>
              <a:t>le coût du produit est lié au nombre d’hommes et de mois</a:t>
            </a:r>
          </a:p>
          <a:p>
            <a:pPr lvl="1"/>
            <a:r>
              <a:rPr lang="fr-CA" altLang="fr-FR" sz="2400" dirty="0"/>
              <a:t>le progrès ne l’est pas</a:t>
            </a:r>
          </a:p>
          <a:p>
            <a:r>
              <a:rPr lang="fr-CA" altLang="fr-FR" sz="2800" dirty="0"/>
              <a:t>Le Mois/Homme est </a:t>
            </a:r>
          </a:p>
          <a:p>
            <a:pPr lvl="1"/>
            <a:r>
              <a:rPr lang="fr-CA" altLang="fr-FR" sz="2400" dirty="0"/>
              <a:t>une unité de mesure de la taille d’une tâche </a:t>
            </a:r>
          </a:p>
          <a:p>
            <a:pPr lvl="1"/>
            <a:r>
              <a:rPr lang="fr-CA" altLang="fr-FR" sz="2400" dirty="0"/>
              <a:t>un mythe dangereux </a:t>
            </a:r>
          </a:p>
          <a:p>
            <a:r>
              <a:rPr lang="fr-CA" altLang="fr-FR" sz="2800" dirty="0"/>
              <a:t>Les hommes et les mois sont interchangeables si</a:t>
            </a:r>
          </a:p>
          <a:p>
            <a:pPr lvl="1"/>
            <a:r>
              <a:rPr lang="fr-CA" altLang="fr-FR" sz="2400" dirty="0"/>
              <a:t>les tâches sont divisibles entre plusieurs personnes</a:t>
            </a:r>
          </a:p>
          <a:p>
            <a:pPr lvl="1"/>
            <a:r>
              <a:rPr lang="fr-CA" altLang="fr-FR" sz="2400" dirty="0"/>
              <a:t>avec aucune communication entre elles</a:t>
            </a:r>
          </a:p>
          <a:p>
            <a:pPr lvl="2"/>
            <a:r>
              <a:rPr lang="fr-CA" altLang="fr-FR" sz="2000" dirty="0"/>
              <a:t>sinon l’effort de communication doit donc être ajouté</a:t>
            </a:r>
          </a:p>
          <a:p>
            <a:endParaRPr lang="fr-CA" dirty="0"/>
          </a:p>
        </p:txBody>
      </p:sp>
      <p:sp>
        <p:nvSpPr>
          <p:cNvPr id="11267" name="Espace réservé du numéro de diapositive 2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F8B5595-2E86-4DDC-B065-D7A956AD9A13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sp>
        <p:nvSpPr>
          <p:cNvPr id="11268" name="Rectangle 1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09575" y="800100"/>
            <a:ext cx="8001000" cy="565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altLang="fr-FR" sz="2000" dirty="0"/>
          </a:p>
        </p:txBody>
      </p:sp>
      <p:sp>
        <p:nvSpPr>
          <p:cNvPr id="151574" name="Rectangle 2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0200" y="5018088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0E953A3-63B2-448F-9844-C4499A2FCAF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36000" y="6444000"/>
            <a:ext cx="8340051" cy="4938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BE686272-06B4-4903-860B-C2F0A3BA456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019935" y="4300981"/>
            <a:ext cx="5076439" cy="2143019"/>
            <a:chOff x="4271338" y="4476066"/>
            <a:chExt cx="4572000" cy="1693419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8B8C5450-A1DF-4584-92E1-CEEBA9A38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9" t="18776" r="4479" b="19105"/>
            <a:stretch/>
          </p:blipFill>
          <p:spPr>
            <a:xfrm>
              <a:off x="4283968" y="4476066"/>
              <a:ext cx="3874207" cy="148693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5E77AB-4F58-4EA2-938C-0BA51E025431}"/>
                </a:ext>
              </a:extLst>
            </p:cNvPr>
            <p:cNvSpPr/>
            <p:nvPr/>
          </p:nvSpPr>
          <p:spPr>
            <a:xfrm>
              <a:off x="4271338" y="5907875"/>
              <a:ext cx="4572000" cy="2616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fr-CA" sz="1100" dirty="0">
                  <a:latin typeface="Arial Narrow" panose="020B0606020202030204" pitchFamily="34" charset="0"/>
                </a:rPr>
                <a:t>https://res.infoq.com/presentations/microservices-team-organization/en/slides/sl25.jpg</a:t>
              </a:r>
            </a:p>
          </p:txBody>
        </p:sp>
      </p:grpSp>
      <p:sp>
        <p:nvSpPr>
          <p:cNvPr id="11269" name="Rectangle 15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altLang="fr-FR" dirty="0"/>
              <a:t>Mythes – Mois/Homme (2)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D99FE1B-1ACA-4D17-BC40-B14E6012F1E7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fr-CA" altLang="fr-FR" dirty="0"/>
              <a:t>L’effort se compose de</a:t>
            </a:r>
          </a:p>
          <a:p>
            <a:pPr lvl="1"/>
            <a:r>
              <a:rPr lang="fr-CA" altLang="fr-FR" dirty="0"/>
              <a:t>la formation à la technologie</a:t>
            </a:r>
          </a:p>
          <a:p>
            <a:pPr lvl="1"/>
            <a:r>
              <a:rPr lang="fr-CA" altLang="fr-FR" dirty="0"/>
              <a:t>les objectifs de la tâche </a:t>
            </a:r>
          </a:p>
          <a:p>
            <a:pPr lvl="1"/>
            <a:r>
              <a:rPr lang="fr-CA" altLang="fr-FR" dirty="0"/>
              <a:t>l’intercommunication</a:t>
            </a:r>
          </a:p>
          <a:p>
            <a:r>
              <a:rPr lang="fr-CA" altLang="fr-FR" dirty="0"/>
              <a:t>Ajouter des personnes ne réduit pas le planning </a:t>
            </a:r>
          </a:p>
          <a:p>
            <a:pPr lvl="1"/>
            <a:r>
              <a:rPr lang="fr-CA" altLang="fr-FR" dirty="0"/>
              <a:t>mais l’allonge souvent </a:t>
            </a:r>
          </a:p>
          <a:p>
            <a:endParaRPr lang="fr-CA" dirty="0"/>
          </a:p>
        </p:txBody>
      </p:sp>
      <p:sp>
        <p:nvSpPr>
          <p:cNvPr id="11267" name="Espace réservé du numéro de diapositive 2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F8B5595-2E86-4DDC-B065-D7A956AD9A13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11268" name="Rectangle 1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09575" y="800100"/>
            <a:ext cx="8001000" cy="565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altLang="fr-FR" sz="2000" dirty="0"/>
          </a:p>
        </p:txBody>
      </p:sp>
      <p:sp>
        <p:nvSpPr>
          <p:cNvPr id="151574" name="Rectangle 2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0200" y="5018088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09BAE84-5BAB-4F6C-AD48-09C05951071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36000" y="6444000"/>
            <a:ext cx="8340051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52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altLang="fr-FR" dirty="0"/>
              <a:t>Mythes – Tests système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55435450-C62C-49FC-871C-934F7D786ACA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8600" y="1403874"/>
            <a:ext cx="8915400" cy="4876800"/>
          </a:xfrm>
        </p:spPr>
        <p:txBody>
          <a:bodyPr/>
          <a:lstStyle/>
          <a:p>
            <a:r>
              <a:rPr lang="fr-CA" altLang="fr-FR" sz="2800" dirty="0"/>
              <a:t>Les tests système sont la partie la plus sous-estimée</a:t>
            </a:r>
          </a:p>
          <a:p>
            <a:endParaRPr lang="fr-CA" dirty="0"/>
          </a:p>
        </p:txBody>
      </p:sp>
      <p:sp>
        <p:nvSpPr>
          <p:cNvPr id="12291" name="Espace réservé du numéro de diapositive 2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A893F65-236D-43B4-A8F9-B5D5E9C17359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12292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1143000"/>
            <a:ext cx="80010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altLang="fr-FR" sz="2000" dirty="0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0ED40928-ECBD-4A1C-A562-2E910F90E891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351458" y="2260511"/>
            <a:ext cx="8352112" cy="4204837"/>
            <a:chOff x="581804" y="2113675"/>
            <a:chExt cx="8352112" cy="4204837"/>
          </a:xfrm>
        </p:grpSpPr>
        <p:sp>
          <p:nvSpPr>
            <p:cNvPr id="168964" name="Rectangle 4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600200" y="5018088"/>
              <a:ext cx="180975" cy="6381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0" hangingPunct="0">
                <a:defRPr/>
              </a:pPr>
              <a:endPara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34" charset="0"/>
              </a:endParaRPr>
            </a:p>
            <a:p>
              <a:pPr eaLnBrk="0" hangingPunct="0">
                <a:defRPr/>
              </a:pPr>
              <a:endPara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34" charset="0"/>
              </a:endParaRPr>
            </a:p>
          </p:txBody>
        </p:sp>
        <p:sp>
          <p:nvSpPr>
            <p:cNvPr id="13" name="Accolade fermante 12">
              <a:extLst>
                <a:ext uri="{FF2B5EF4-FFF2-40B4-BE49-F238E27FC236}">
                  <a16:creationId xmlns:a16="http://schemas.microsoft.com/office/drawing/2014/main" id="{A80A1665-ED1E-4F1B-A23C-3E18186079E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3848100" y="4105405"/>
              <a:ext cx="45719" cy="1161789"/>
            </a:xfrm>
            <a:prstGeom prst="rightBrace">
              <a:avLst/>
            </a:prstGeom>
            <a:ln>
              <a:solidFill>
                <a:schemeClr val="tx1">
                  <a:alpha val="9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fr-CA"/>
            </a:p>
          </p:txBody>
        </p:sp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B43C370F-3012-4838-A45D-22DA434BBFC7}"/>
                </a:ext>
              </a:extLst>
            </p:cNvPr>
            <p:cNvSpPr/>
            <p:nvPr/>
          </p:nvSpPr>
          <p:spPr>
            <a:xfrm>
              <a:off x="6670974" y="2302741"/>
              <a:ext cx="2262942" cy="9054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altLang="fr-FR" dirty="0"/>
                <a:t>Généralement pas trop de problèmes de délai</a:t>
              </a:r>
              <a:endParaRPr lang="fr-CA" dirty="0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78BA3E41-F528-43DF-AF63-D472B15E70AF}"/>
                </a:ext>
              </a:extLst>
            </p:cNvPr>
            <p:cNvSpPr/>
            <p:nvPr/>
          </p:nvSpPr>
          <p:spPr>
            <a:xfrm>
              <a:off x="581804" y="2113675"/>
              <a:ext cx="3673953" cy="4349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altLang="fr-FR" dirty="0"/>
                <a:t>Problématique puisque non planifiés</a:t>
              </a:r>
              <a:endParaRPr lang="fr-CA" dirty="0"/>
            </a:p>
          </p:txBody>
        </p:sp>
        <p:graphicFrame>
          <p:nvGraphicFramePr>
            <p:cNvPr id="14" name="Graphique 13">
              <a:extLst>
                <a:ext uri="{FF2B5EF4-FFF2-40B4-BE49-F238E27FC236}">
                  <a16:creationId xmlns:a16="http://schemas.microsoft.com/office/drawing/2014/main" id="{4AF797A2-7794-4715-BA13-1F981F85BEA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0243874"/>
                </p:ext>
              </p:extLst>
            </p:nvPr>
          </p:nvGraphicFramePr>
          <p:xfrm>
            <a:off x="1235602" y="2775212"/>
            <a:ext cx="6318448" cy="35433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B934E837-9BCB-47F6-89A8-A2A319096EE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418781" y="2548658"/>
              <a:ext cx="439349" cy="549715"/>
            </a:xfrm>
            <a:prstGeom prst="straightConnector1">
              <a:avLst/>
            </a:prstGeom>
            <a:ln w="571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E2B09431-301A-47EE-B6A4-29BE58C4501C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1942144" y="2548658"/>
              <a:ext cx="476637" cy="2847443"/>
            </a:xfrm>
            <a:prstGeom prst="straightConnector1">
              <a:avLst/>
            </a:prstGeom>
            <a:ln w="571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D783E088-E294-4497-8DEF-A553EA5B7113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6328421" y="3208219"/>
              <a:ext cx="1474024" cy="143298"/>
            </a:xfrm>
            <a:prstGeom prst="straightConnector1">
              <a:avLst/>
            </a:prstGeom>
            <a:ln w="57150" cap="flat" cmpd="sng" algn="ctr">
              <a:solidFill>
                <a:srgbClr val="336699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CE53C944-5FF3-4B50-990B-29CF725513ED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6019149" y="3208219"/>
              <a:ext cx="1783296" cy="2558105"/>
            </a:xfrm>
            <a:prstGeom prst="straightConnector1">
              <a:avLst/>
            </a:prstGeom>
            <a:ln w="57150" cap="flat" cmpd="sng" algn="ctr">
              <a:solidFill>
                <a:srgbClr val="CC33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D7DE8A9F-ABBA-41C6-8B8F-DAD8D2712F1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36000" y="6444000"/>
            <a:ext cx="8340051" cy="4938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3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771892" cy="1143000"/>
          </a:xfrm>
        </p:spPr>
        <p:txBody>
          <a:bodyPr>
            <a:normAutofit fontScale="90000"/>
          </a:bodyPr>
          <a:lstStyle/>
          <a:p>
            <a:r>
              <a:rPr lang="fr-CA" altLang="fr-FR" dirty="0"/>
              <a:t>Mythes – Estimer pour satisfaire le patron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18FA55E-438A-4960-A42E-E9109F9E000A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altLang="fr-FR" dirty="0"/>
              <a:t>Comportement répandu dans l’industrie</a:t>
            </a:r>
          </a:p>
          <a:p>
            <a:r>
              <a:rPr lang="fr-CA" altLang="fr-FR" dirty="0"/>
              <a:t>Estimation</a:t>
            </a:r>
          </a:p>
          <a:p>
            <a:pPr lvl="1"/>
            <a:r>
              <a:rPr lang="fr-CA" altLang="fr-FR" dirty="0"/>
              <a:t>basée sur aucune méthode quantitative</a:t>
            </a:r>
          </a:p>
          <a:p>
            <a:pPr lvl="1"/>
            <a:r>
              <a:rPr lang="fr-CA" altLang="fr-FR" dirty="0"/>
              <a:t>supportée que par des petites expériences </a:t>
            </a:r>
          </a:p>
          <a:p>
            <a:r>
              <a:rPr lang="fr-CA" altLang="fr-FR" dirty="0"/>
              <a:t>Difficile de défendre une estimation défavorable</a:t>
            </a:r>
          </a:p>
          <a:p>
            <a:pPr lvl="1"/>
            <a:r>
              <a:rPr lang="fr-CA" altLang="fr-FR" dirty="0"/>
              <a:t>sans avoir peur de perdre son emploi </a:t>
            </a:r>
          </a:p>
          <a:p>
            <a:endParaRPr lang="fr-CA" dirty="0"/>
          </a:p>
        </p:txBody>
      </p:sp>
      <p:sp>
        <p:nvSpPr>
          <p:cNvPr id="13315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8BE4E76-9209-44FA-A6F9-64BA06585D49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13317" name="Rectangle 3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1000" y="1219200"/>
            <a:ext cx="8229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altLang="fr-FR" sz="2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D83A307-8025-46BA-820C-E029C04E730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484" y="4452713"/>
            <a:ext cx="1178907" cy="140798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20C64BB-8928-4396-91D9-32417673A4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601" y="5156708"/>
            <a:ext cx="889999" cy="9434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449C2EB-5A58-4830-B1A9-FCEC607A50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36000" y="6444000"/>
            <a:ext cx="8340051" cy="4938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37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CA" altLang="fr-FR" dirty="0"/>
              <a:t>Mythes – </a:t>
            </a:r>
            <a:r>
              <a:rPr lang="fr-FR" dirty="0"/>
              <a:t>Désastre du calendrier régénératif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1D79F10-243E-42E2-BD44-1F079C50F993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57150" indent="0" algn="ctr">
              <a:buNone/>
            </a:pPr>
            <a:r>
              <a:rPr lang="fr-CA" altLang="fr-FR" dirty="0"/>
              <a:t>« </a:t>
            </a:r>
            <a:r>
              <a:rPr lang="en-CA" altLang="fr-FR" i="1" dirty="0"/>
              <a:t>Add manpower to a late software </a:t>
            </a:r>
            <a:br>
              <a:rPr lang="en-CA" altLang="fr-FR" i="1" dirty="0"/>
            </a:br>
            <a:r>
              <a:rPr lang="en-CA" altLang="fr-FR" i="1" dirty="0"/>
              <a:t>project makes it later.</a:t>
            </a:r>
            <a:r>
              <a:rPr lang="fr-CA" altLang="fr-FR" dirty="0"/>
              <a:t> »</a:t>
            </a:r>
            <a:endParaRPr lang="en-CA" altLang="fr-FR" i="1" dirty="0"/>
          </a:p>
          <a:p>
            <a:pPr marL="457200" lvl="1" indent="0" algn="r">
              <a:buNone/>
            </a:pPr>
            <a:r>
              <a:rPr lang="fr-CA" altLang="fr-FR" sz="2000" dirty="0"/>
              <a:t>Loi de Brooks</a:t>
            </a:r>
          </a:p>
          <a:p>
            <a:pPr>
              <a:spcBef>
                <a:spcPts val="0"/>
              </a:spcBef>
            </a:pPr>
            <a:r>
              <a:rPr lang="fr-CA" altLang="fr-FR" dirty="0"/>
              <a:t>Ajouter des personnes à un projet </a:t>
            </a:r>
          </a:p>
          <a:p>
            <a:pPr lvl="1"/>
            <a:r>
              <a:rPr lang="fr-CA" altLang="fr-FR" dirty="0"/>
              <a:t>augmente le besoin de communication</a:t>
            </a:r>
          </a:p>
          <a:p>
            <a:pPr lvl="1"/>
            <a:r>
              <a:rPr lang="fr-CA" altLang="fr-FR" dirty="0"/>
              <a:t>exige de la formation</a:t>
            </a:r>
          </a:p>
          <a:p>
            <a:pPr lvl="1"/>
            <a:r>
              <a:rPr lang="fr-CA" altLang="fr-FR" dirty="0"/>
              <a:t>exige la répartition du travail</a:t>
            </a:r>
          </a:p>
          <a:p>
            <a:endParaRPr lang="fr-CA" dirty="0"/>
          </a:p>
        </p:txBody>
      </p:sp>
      <p:sp>
        <p:nvSpPr>
          <p:cNvPr id="14339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EA6CE85-CE52-4FEB-94A5-DF2EA5AA9302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sp>
        <p:nvSpPr>
          <p:cNvPr id="14341" name="Rectangle 3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1000" y="914400"/>
            <a:ext cx="8229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altLang="fr-FR" sz="2000" dirty="0"/>
          </a:p>
        </p:txBody>
      </p:sp>
      <p:sp>
        <p:nvSpPr>
          <p:cNvPr id="14342" name="Rectangle 4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385888" y="2720975"/>
            <a:ext cx="32321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fr-CA" alt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A30C14-24FF-412C-9AAC-F7D5DF331AD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931116" y="4955326"/>
            <a:ext cx="4405817" cy="136318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AEBEB78-704E-4906-AB2A-134AE959EC2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36000" y="6444000"/>
            <a:ext cx="8340051" cy="4938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678732" cy="1143000"/>
          </a:xfrm>
        </p:spPr>
        <p:txBody>
          <a:bodyPr>
            <a:normAutofit fontScale="90000"/>
          </a:bodyPr>
          <a:lstStyle/>
          <a:p>
            <a:r>
              <a:rPr lang="fr-CA" altLang="fr-FR" dirty="0"/>
              <a:t>Chapitre 3 – L’équipe chirurgicale </a:t>
            </a:r>
            <a:br>
              <a:rPr lang="fr-CA" altLang="fr-FR" dirty="0"/>
            </a:br>
            <a:r>
              <a:rPr lang="fr-CA" altLang="fr-FR" dirty="0"/>
              <a:t>(The </a:t>
            </a:r>
            <a:r>
              <a:rPr lang="fr-CA" altLang="fr-FR" dirty="0" err="1"/>
              <a:t>Surgical</a:t>
            </a:r>
            <a:r>
              <a:rPr lang="fr-CA" altLang="fr-FR" dirty="0"/>
              <a:t> Team)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C3FDD5E-B114-40A5-9E1A-BE58AC99F011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CA" altLang="fr-FR" dirty="0"/>
              <a:t>Excellant développeur est 10x plus rentable qu’un mauvais</a:t>
            </a:r>
          </a:p>
          <a:p>
            <a:pPr lvl="1"/>
            <a:r>
              <a:rPr lang="fr-CA" altLang="fr-FR" dirty="0"/>
              <a:t>80 000 $ </a:t>
            </a:r>
            <a:r>
              <a:rPr lang="en-CA" altLang="fr-FR" dirty="0"/>
              <a:t>&lt; 10 * </a:t>
            </a:r>
            <a:r>
              <a:rPr lang="fr-CA" altLang="fr-FR" dirty="0"/>
              <a:t>35 000 $</a:t>
            </a:r>
          </a:p>
          <a:p>
            <a:r>
              <a:rPr lang="fr-CA" altLang="fr-FR" dirty="0"/>
              <a:t>Mais pas de corrélation entre expérience et performance </a:t>
            </a:r>
          </a:p>
          <a:p>
            <a:r>
              <a:rPr lang="fr-CA" altLang="fr-FR" dirty="0"/>
              <a:t>Une petite équipe talentueuse est meilleure</a:t>
            </a:r>
          </a:p>
          <a:p>
            <a:pPr lvl="1"/>
            <a:r>
              <a:rPr lang="fr-CA" altLang="fr-FR" dirty="0"/>
              <a:t>quelques bons cerveaux,</a:t>
            </a:r>
          </a:p>
          <a:p>
            <a:pPr lvl="1"/>
            <a:r>
              <a:rPr lang="fr-CA" altLang="fr-FR" dirty="0"/>
              <a:t>mais lente pour de gros projets</a:t>
            </a:r>
          </a:p>
          <a:p>
            <a:r>
              <a:rPr lang="fr-CA" altLang="fr-FR" dirty="0"/>
              <a:t>Un développeur en chef, une équipe chirurgicale</a:t>
            </a:r>
          </a:p>
          <a:p>
            <a:pPr lvl="1"/>
            <a:r>
              <a:rPr lang="fr-CA" altLang="fr-FR" dirty="0"/>
              <a:t>permet une intégrité du « produit de quelques cerveaux » </a:t>
            </a:r>
          </a:p>
          <a:p>
            <a:pPr lvl="1"/>
            <a:r>
              <a:rPr lang="fr-CA" altLang="fr-FR" dirty="0"/>
              <a:t>avec </a:t>
            </a:r>
          </a:p>
          <a:p>
            <a:pPr lvl="2"/>
            <a:r>
              <a:rPr lang="fr-CA" altLang="fr-FR" dirty="0"/>
              <a:t>la productivité de plusieurs</a:t>
            </a:r>
          </a:p>
          <a:p>
            <a:pPr lvl="2"/>
            <a:r>
              <a:rPr lang="fr-CA" altLang="fr-FR" dirty="0"/>
              <a:t>une réduction radicale de la communication</a:t>
            </a:r>
          </a:p>
          <a:p>
            <a:endParaRPr lang="fr-CA" dirty="0"/>
          </a:p>
        </p:txBody>
      </p:sp>
      <p:sp>
        <p:nvSpPr>
          <p:cNvPr id="1536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66F015E-57C4-4992-8F48-C26F951066E5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1536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1066800"/>
            <a:ext cx="8229600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altLang="fr-FR" sz="2000" dirty="0"/>
          </a:p>
        </p:txBody>
      </p:sp>
      <p:sp>
        <p:nvSpPr>
          <p:cNvPr id="15366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385888" y="2720975"/>
            <a:ext cx="32321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fr-CA" alt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EDE100-789B-41B7-95FA-CC1B1209E73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16692" y="6417332"/>
            <a:ext cx="8340051" cy="49381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7BFAADF-14A3-4BE2-A10D-F4FDD22E103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5699026"/>
            <a:ext cx="2785616" cy="64997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Diagramme 83">
            <a:extLst>
              <a:ext uri="{FF2B5EF4-FFF2-40B4-BE49-F238E27FC236}">
                <a16:creationId xmlns:a16="http://schemas.microsoft.com/office/drawing/2014/main" id="{3A665158-73E0-435C-A009-699338074A9E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47585353"/>
              </p:ext>
            </p:extLst>
          </p:nvPr>
        </p:nvGraphicFramePr>
        <p:xfrm>
          <a:off x="508112" y="4430809"/>
          <a:ext cx="8640452" cy="2046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638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altLang="fr-FR" dirty="0"/>
              <a:t>La proposition de Mills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0CDD321-4C67-41F6-AA30-C08DBCBB6911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fr-CA" altLang="fr-FR" dirty="0"/>
              <a:t>Une équipe de 10 personnes</a:t>
            </a:r>
          </a:p>
          <a:p>
            <a:pPr lvl="1"/>
            <a:r>
              <a:rPr lang="fr-CA" altLang="fr-FR" sz="1800" dirty="0"/>
              <a:t>le chirurgien</a:t>
            </a:r>
          </a:p>
          <a:p>
            <a:pPr lvl="2"/>
            <a:r>
              <a:rPr lang="fr-CA" altLang="fr-FR" sz="1600" dirty="0"/>
              <a:t>chef programmeur</a:t>
            </a:r>
          </a:p>
          <a:p>
            <a:pPr lvl="1"/>
            <a:r>
              <a:rPr lang="fr-CA" altLang="fr-FR" sz="1800" dirty="0"/>
              <a:t>le copilote</a:t>
            </a:r>
          </a:p>
          <a:p>
            <a:pPr lvl="2"/>
            <a:r>
              <a:rPr lang="fr-FR" sz="1600" dirty="0"/>
              <a:t>critique et évalue le chirurgien</a:t>
            </a:r>
            <a:endParaRPr lang="fr-CA" altLang="fr-FR" sz="1600" dirty="0"/>
          </a:p>
          <a:p>
            <a:pPr lvl="1"/>
            <a:r>
              <a:rPr lang="fr-CA" altLang="fr-FR" sz="1800" dirty="0"/>
              <a:t>l’administrateur</a:t>
            </a:r>
          </a:p>
          <a:p>
            <a:pPr lvl="2"/>
            <a:r>
              <a:rPr lang="fr-CA" altLang="fr-FR" sz="1600" dirty="0"/>
              <a:t>tâches administratives</a:t>
            </a:r>
          </a:p>
          <a:p>
            <a:pPr lvl="1"/>
            <a:r>
              <a:rPr lang="fr-CA" altLang="fr-FR" sz="1800" dirty="0"/>
              <a:t>le secrétaire de l’administrateur</a:t>
            </a:r>
          </a:p>
          <a:p>
            <a:pPr lvl="1"/>
            <a:r>
              <a:rPr lang="fr-CA" altLang="fr-FR" sz="1800" dirty="0"/>
              <a:t>l’éditeur</a:t>
            </a:r>
          </a:p>
          <a:p>
            <a:pPr lvl="2"/>
            <a:r>
              <a:rPr lang="fr-CA" altLang="fr-FR" sz="1400" dirty="0"/>
              <a:t>met au point la doc. fait par le chirurgien</a:t>
            </a:r>
          </a:p>
          <a:p>
            <a:endParaRPr lang="fr-CA" altLang="fr-FR" sz="2000" dirty="0"/>
          </a:p>
          <a:p>
            <a:endParaRPr lang="fr-CA" altLang="fr-FR" dirty="0"/>
          </a:p>
          <a:p>
            <a:endParaRPr lang="fr-CA" dirty="0"/>
          </a:p>
        </p:txBody>
      </p:sp>
      <p:sp>
        <p:nvSpPr>
          <p:cNvPr id="16387" name="Espace réservé du numéro de diapositive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1857C14-6D4B-44AE-9B12-8B5BF9AEAC1F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16389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4800" y="1066800"/>
            <a:ext cx="8229600" cy="407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914400" indent="-4572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charset="0"/>
              <a:buChar char="•"/>
            </a:pPr>
            <a:endParaRPr lang="fr-CA" altLang="fr-FR" sz="2000" dirty="0"/>
          </a:p>
        </p:txBody>
      </p:sp>
      <p:sp>
        <p:nvSpPr>
          <p:cNvPr id="16390" name="Rectangle 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385888" y="2720975"/>
            <a:ext cx="32321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fr-CA" altLang="fr-FR"/>
          </a:p>
        </p:txBody>
      </p:sp>
      <p:sp>
        <p:nvSpPr>
          <p:cNvPr id="12" name="Espace réservé du contenu 1">
            <a:extLst>
              <a:ext uri="{FF2B5EF4-FFF2-40B4-BE49-F238E27FC236}">
                <a16:creationId xmlns:a16="http://schemas.microsoft.com/office/drawing/2014/main" id="{B6B1CBC9-4640-49C8-8153-FCFD09A7FC6C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4377207" y="1951963"/>
            <a:ext cx="8686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r>
              <a:rPr lang="fr-CA" altLang="fr-FR" sz="1800" dirty="0"/>
              <a:t>le secrétaire de l’éditeur</a:t>
            </a:r>
          </a:p>
          <a:p>
            <a:pPr lvl="1" fontAlgn="auto">
              <a:spcAft>
                <a:spcPts val="0"/>
              </a:spcAft>
            </a:pPr>
            <a:r>
              <a:rPr lang="fr-CA" altLang="fr-FR" sz="1800" dirty="0"/>
              <a:t>le greffier du programme</a:t>
            </a:r>
          </a:p>
          <a:p>
            <a:pPr lvl="2" fontAlgn="auto">
              <a:spcAft>
                <a:spcPts val="0"/>
              </a:spcAft>
            </a:pPr>
            <a:r>
              <a:rPr lang="fr-CA" altLang="fr-FR" sz="1400" dirty="0"/>
              <a:t>gère les artéfacts </a:t>
            </a:r>
          </a:p>
          <a:p>
            <a:pPr lvl="1" fontAlgn="auto">
              <a:spcAft>
                <a:spcPts val="0"/>
              </a:spcAft>
            </a:pPr>
            <a:r>
              <a:rPr lang="fr-CA" altLang="fr-FR" sz="1800" dirty="0"/>
              <a:t>le constructeur d’outils</a:t>
            </a:r>
          </a:p>
          <a:p>
            <a:pPr lvl="2" fontAlgn="auto">
              <a:spcAft>
                <a:spcPts val="0"/>
              </a:spcAft>
            </a:pPr>
            <a:r>
              <a:rPr lang="fr-CA" altLang="fr-FR" sz="1400" dirty="0"/>
              <a:t>pour aider le chirurgien</a:t>
            </a:r>
          </a:p>
          <a:p>
            <a:pPr lvl="1" fontAlgn="auto">
              <a:spcAft>
                <a:spcPts val="0"/>
              </a:spcAft>
            </a:pPr>
            <a:r>
              <a:rPr lang="fr-CA" altLang="fr-FR" sz="1800" dirty="0"/>
              <a:t>le testeur</a:t>
            </a:r>
          </a:p>
          <a:p>
            <a:pPr lvl="2" fontAlgn="auto">
              <a:spcAft>
                <a:spcPts val="0"/>
              </a:spcAft>
            </a:pPr>
            <a:r>
              <a:rPr lang="fr-CA" altLang="fr-FR" sz="1400" dirty="0"/>
              <a:t>cas de tests du chirurgien</a:t>
            </a:r>
          </a:p>
          <a:p>
            <a:pPr lvl="1" fontAlgn="auto">
              <a:spcAft>
                <a:spcPts val="0"/>
              </a:spcAft>
            </a:pPr>
            <a:r>
              <a:rPr lang="fr-CA" altLang="fr-FR" sz="1800" dirty="0"/>
              <a:t>l’expert en langage</a:t>
            </a:r>
          </a:p>
          <a:p>
            <a:pPr lvl="2" fontAlgn="auto">
              <a:spcAft>
                <a:spcPts val="0"/>
              </a:spcAft>
            </a:pPr>
            <a:r>
              <a:rPr lang="fr-CA" altLang="fr-FR" sz="1400" dirty="0"/>
              <a:t>aide le chirurgien à utiliser un langage</a:t>
            </a:r>
          </a:p>
          <a:p>
            <a:pPr fontAlgn="auto">
              <a:spcAft>
                <a:spcPts val="0"/>
              </a:spcAft>
            </a:pPr>
            <a:endParaRPr lang="fr-CA" altLang="fr-FR" dirty="0"/>
          </a:p>
          <a:p>
            <a:pPr fontAlgn="auto">
              <a:spcAft>
                <a:spcPts val="0"/>
              </a:spcAft>
            </a:pPr>
            <a:endParaRPr lang="fr-CA" altLang="fr-FR" dirty="0"/>
          </a:p>
          <a:p>
            <a:pPr fontAlgn="auto">
              <a:spcAft>
                <a:spcPts val="0"/>
              </a:spcAft>
            </a:pPr>
            <a:endParaRPr lang="fr-CA" dirty="0"/>
          </a:p>
        </p:txBody>
      </p:sp>
      <p:pic>
        <p:nvPicPr>
          <p:cNvPr id="83" name="Image 82">
            <a:extLst>
              <a:ext uri="{FF2B5EF4-FFF2-40B4-BE49-F238E27FC236}">
                <a16:creationId xmlns:a16="http://schemas.microsoft.com/office/drawing/2014/main" id="{2126B87C-9921-4820-8701-07ACF764378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-16692" y="6417332"/>
            <a:ext cx="8340051" cy="4938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altLang="fr-FR" dirty="0"/>
              <a:t>Pour les grands projets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2AD74FD-1555-4813-A4F1-FB0462276648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8600" y="1403874"/>
            <a:ext cx="8915400" cy="4876800"/>
          </a:xfrm>
        </p:spPr>
        <p:txBody>
          <a:bodyPr/>
          <a:lstStyle/>
          <a:p>
            <a:r>
              <a:rPr lang="fr-CA" altLang="fr-FR" dirty="0"/>
              <a:t>Division hiérarchique du problème</a:t>
            </a:r>
          </a:p>
          <a:p>
            <a:r>
              <a:rPr lang="fr-CA" altLang="fr-FR" dirty="0"/>
              <a:t>Un seul chirurgien par problème (sous-problème) </a:t>
            </a:r>
          </a:p>
          <a:p>
            <a:pPr lvl="1"/>
            <a:r>
              <a:rPr lang="fr-CA" altLang="fr-FR" dirty="0"/>
              <a:t>pour maintenir l’intégrité conceptuelle du design</a:t>
            </a:r>
          </a:p>
          <a:p>
            <a:r>
              <a:rPr lang="fr-CA" altLang="fr-FR" dirty="0"/>
              <a:t>Exige une bonne communication entre chirurgiens</a:t>
            </a:r>
          </a:p>
        </p:txBody>
      </p:sp>
      <p:sp>
        <p:nvSpPr>
          <p:cNvPr id="17411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71D8A60-9384-4B4D-9A18-D58DA7B0BAC3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17413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1066800"/>
            <a:ext cx="8229600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altLang="fr-FR" sz="2000" dirty="0"/>
          </a:p>
        </p:txBody>
      </p:sp>
      <p:sp>
        <p:nvSpPr>
          <p:cNvPr id="17414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385888" y="2720975"/>
            <a:ext cx="32321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fr-CA" alt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BDE31B83-162F-44FF-94CC-208049E2B5F8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2357887" y="4513513"/>
            <a:ext cx="4656825" cy="1767161"/>
            <a:chOff x="1525318" y="4194411"/>
            <a:chExt cx="5577867" cy="238523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34E16342-1E7D-4B17-9F90-1A97EC1FB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3609" y="4194411"/>
              <a:ext cx="979576" cy="1231832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CE68445B-A5E7-45A6-AD29-3952D9DC3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318" y="4194757"/>
              <a:ext cx="1136134" cy="2384884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9E81FCC2-5DE6-4CED-B936-A05D4E6ED9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908"/>
            <a:stretch/>
          </p:blipFill>
          <p:spPr>
            <a:xfrm>
              <a:off x="3599892" y="5071044"/>
              <a:ext cx="1389989" cy="1508597"/>
            </a:xfrm>
            <a:prstGeom prst="rect">
              <a:avLst/>
            </a:prstGeom>
          </p:spPr>
        </p:pic>
        <p:sp>
          <p:nvSpPr>
            <p:cNvPr id="10" name="Flèche : double flèche horizontale 9">
              <a:extLst>
                <a:ext uri="{FF2B5EF4-FFF2-40B4-BE49-F238E27FC236}">
                  <a16:creationId xmlns:a16="http://schemas.microsoft.com/office/drawing/2014/main" id="{8B2FE46B-9753-485E-B7C5-760BBCA479B1}"/>
                </a:ext>
              </a:extLst>
            </p:cNvPr>
            <p:cNvSpPr/>
            <p:nvPr/>
          </p:nvSpPr>
          <p:spPr>
            <a:xfrm>
              <a:off x="2990292" y="4473116"/>
              <a:ext cx="2733836" cy="41325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" name="Flèche : double flèche horizontale 15">
              <a:extLst>
                <a:ext uri="{FF2B5EF4-FFF2-40B4-BE49-F238E27FC236}">
                  <a16:creationId xmlns:a16="http://schemas.microsoft.com/office/drawing/2014/main" id="{4AFAE1A0-6440-4E74-8AC8-5B3F1333A723}"/>
                </a:ext>
              </a:extLst>
            </p:cNvPr>
            <p:cNvSpPr/>
            <p:nvPr/>
          </p:nvSpPr>
          <p:spPr>
            <a:xfrm rot="1195852">
              <a:off x="2669309" y="5219741"/>
              <a:ext cx="1256041" cy="41325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" name="Flèche : double flèche horizontale 16">
              <a:extLst>
                <a:ext uri="{FF2B5EF4-FFF2-40B4-BE49-F238E27FC236}">
                  <a16:creationId xmlns:a16="http://schemas.microsoft.com/office/drawing/2014/main" id="{173845F2-F2A2-4218-A28E-AB5208E61279}"/>
                </a:ext>
              </a:extLst>
            </p:cNvPr>
            <p:cNvSpPr/>
            <p:nvPr/>
          </p:nvSpPr>
          <p:spPr>
            <a:xfrm rot="20404148" flipH="1">
              <a:off x="4863301" y="5180572"/>
              <a:ext cx="1256041" cy="41325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76" name="Image 75">
            <a:extLst>
              <a:ext uri="{FF2B5EF4-FFF2-40B4-BE49-F238E27FC236}">
                <a16:creationId xmlns:a16="http://schemas.microsoft.com/office/drawing/2014/main" id="{27FF367E-4F21-4D79-A14E-A00EB307592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-16692" y="6417332"/>
            <a:ext cx="8340051" cy="49381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678732" cy="1143000"/>
          </a:xfrm>
        </p:spPr>
        <p:txBody>
          <a:bodyPr>
            <a:noAutofit/>
          </a:bodyPr>
          <a:lstStyle/>
          <a:p>
            <a:r>
              <a:rPr lang="fr-CA" altLang="fr-FR" sz="2400" dirty="0"/>
              <a:t>Chapitre 4 – </a:t>
            </a:r>
            <a:r>
              <a:rPr lang="fr-FR" sz="2400" dirty="0"/>
              <a:t>Aristocratie, démocratie et conception de systèmes</a:t>
            </a:r>
            <a:br>
              <a:rPr lang="fr-FR" sz="2400" dirty="0"/>
            </a:br>
            <a:r>
              <a:rPr lang="fr-FR" sz="2400" dirty="0"/>
              <a:t> (</a:t>
            </a:r>
            <a:r>
              <a:rPr lang="en-US" altLang="fr-FR" sz="2400" dirty="0"/>
              <a:t>Aristocracy, Democracy and System Design)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140329BF-A298-4544-97E0-6F7667FE5A7C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8600" y="1403874"/>
            <a:ext cx="9167936" cy="4876800"/>
          </a:xfrm>
        </p:spPr>
        <p:txBody>
          <a:bodyPr>
            <a:normAutofit/>
          </a:bodyPr>
          <a:lstStyle/>
          <a:p>
            <a:r>
              <a:rPr lang="fr-CA" altLang="fr-FR" sz="2800" dirty="0"/>
              <a:t>L’intégrité conceptuelle d’un système est</a:t>
            </a:r>
          </a:p>
          <a:p>
            <a:pPr lvl="1"/>
            <a:r>
              <a:rPr lang="fr-CA" altLang="fr-FR" sz="2400" dirty="0"/>
              <a:t>son uniformité </a:t>
            </a:r>
          </a:p>
          <a:p>
            <a:pPr lvl="1"/>
            <a:r>
              <a:rPr lang="fr-CA" altLang="fr-FR" sz="2400" dirty="0"/>
              <a:t>et sa cohérence</a:t>
            </a:r>
          </a:p>
          <a:p>
            <a:r>
              <a:rPr lang="fr-CA" altLang="fr-FR" sz="2800" dirty="0"/>
              <a:t>Implique la création du système par une seule personne</a:t>
            </a:r>
          </a:p>
          <a:p>
            <a:pPr lvl="1"/>
            <a:r>
              <a:rPr lang="fr-CA" altLang="fr-FR" sz="2400" dirty="0"/>
              <a:t>ou du moins, peu de personnes </a:t>
            </a:r>
          </a:p>
          <a:p>
            <a:pPr lvl="1"/>
            <a:r>
              <a:rPr lang="fr-CA" altLang="fr-FR" sz="2400" dirty="0"/>
              <a:t>son absence arrive souvent si réalisé par plusieurs,</a:t>
            </a:r>
          </a:p>
          <a:p>
            <a:pPr lvl="2"/>
            <a:r>
              <a:rPr lang="fr-CA" altLang="fr-FR" sz="2000" dirty="0"/>
              <a:t>mais les échéances obligent souvent plusieurs personnes</a:t>
            </a:r>
          </a:p>
        </p:txBody>
      </p:sp>
      <p:sp>
        <p:nvSpPr>
          <p:cNvPr id="18435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19EC0B6-4475-4F26-B17C-4812E584FC79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1843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5288" y="981075"/>
            <a:ext cx="822960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altLang="fr-FR" sz="1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02D7DC8-A331-4897-87ED-19336AA6796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23635" y="6417332"/>
            <a:ext cx="8340051" cy="49381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BE10BA1-6519-485E-AF35-87D60520BAA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92" y="4787849"/>
            <a:ext cx="1891353" cy="156115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660B290-A702-4B76-96DE-B1790BDC160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220072" y="4719715"/>
            <a:ext cx="2304488" cy="15607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05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altLang="fr-FR"/>
              <a:t>Plan</a:t>
            </a:r>
            <a:endParaRPr lang="en-US" altLang="fr-FR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828B74B-7E55-4513-850B-714C0720419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CA" altLang="fr-FR" dirty="0"/>
              <a:t>Introduction</a:t>
            </a:r>
          </a:p>
          <a:p>
            <a:r>
              <a:rPr lang="fr-CA" altLang="fr-FR" dirty="0"/>
              <a:t>Chapitres</a:t>
            </a:r>
          </a:p>
          <a:p>
            <a:pPr lvl="1"/>
            <a:r>
              <a:rPr lang="fr-CA" altLang="fr-FR" dirty="0"/>
              <a:t>1 – </a:t>
            </a:r>
            <a:r>
              <a:rPr lang="fr-CA" dirty="0"/>
              <a:t>Les lacs de goudron</a:t>
            </a:r>
          </a:p>
          <a:p>
            <a:pPr lvl="1"/>
            <a:r>
              <a:rPr lang="fr-CA" altLang="fr-FR" dirty="0"/>
              <a:t>2 – Le mythe du mois-personne (mois-personne)</a:t>
            </a:r>
          </a:p>
          <a:p>
            <a:pPr lvl="1"/>
            <a:r>
              <a:rPr lang="fr-CA" altLang="fr-FR" dirty="0"/>
              <a:t>3 – L’équipe chirurgicale</a:t>
            </a:r>
          </a:p>
          <a:p>
            <a:pPr lvl="1"/>
            <a:r>
              <a:rPr lang="fr-CA" altLang="fr-FR" dirty="0"/>
              <a:t>4 – </a:t>
            </a:r>
            <a:r>
              <a:rPr lang="fr-FR" dirty="0"/>
              <a:t>Aristocratie, démocratie et conception de systèmes</a:t>
            </a:r>
          </a:p>
          <a:p>
            <a:pPr lvl="1"/>
            <a:r>
              <a:rPr lang="fr-FR" altLang="fr-FR" dirty="0"/>
              <a:t>5 – </a:t>
            </a:r>
            <a:r>
              <a:rPr lang="fr-CA" altLang="fr-FR" dirty="0"/>
              <a:t>L'effet de deuxième système</a:t>
            </a:r>
          </a:p>
          <a:p>
            <a:pPr lvl="1"/>
            <a:r>
              <a:rPr lang="fr-CA" altLang="fr-FR" dirty="0"/>
              <a:t>6 – </a:t>
            </a:r>
            <a:r>
              <a:rPr lang="fr-CA" dirty="0"/>
              <a:t>Faire passer la consigne</a:t>
            </a:r>
          </a:p>
          <a:p>
            <a:pPr lvl="1"/>
            <a:r>
              <a:rPr lang="fr-CA" altLang="fr-FR" dirty="0"/>
              <a:t>7 – La tour de Babel</a:t>
            </a:r>
          </a:p>
          <a:p>
            <a:pPr lvl="1"/>
            <a:r>
              <a:rPr lang="fr-CA" altLang="fr-FR" dirty="0"/>
              <a:t>8 – </a:t>
            </a:r>
            <a:r>
              <a:rPr lang="fr-CA" dirty="0"/>
              <a:t>Designer sa cible</a:t>
            </a:r>
          </a:p>
          <a:p>
            <a:pPr lvl="1"/>
            <a:r>
              <a:rPr lang="fr-CA" altLang="fr-FR" dirty="0"/>
              <a:t>9 – </a:t>
            </a:r>
            <a:r>
              <a:rPr lang="fr-CA" dirty="0"/>
              <a:t>Comme dans une boîte de sardines</a:t>
            </a:r>
          </a:p>
          <a:p>
            <a:pPr lvl="1"/>
            <a:r>
              <a:rPr lang="fr-CA" altLang="fr-FR" dirty="0"/>
              <a:t>10 – </a:t>
            </a:r>
            <a:r>
              <a:rPr lang="fr-CA" dirty="0"/>
              <a:t>L'hypothèse documentaire</a:t>
            </a:r>
          </a:p>
          <a:p>
            <a:pPr lvl="1"/>
            <a:r>
              <a:rPr lang="fr-CA" altLang="fr-FR" dirty="0"/>
              <a:t>11 – </a:t>
            </a:r>
            <a:r>
              <a:rPr lang="fr-CA" dirty="0"/>
              <a:t>Prévoir d'en jeter un</a:t>
            </a:r>
          </a:p>
          <a:p>
            <a:pPr lvl="1"/>
            <a:r>
              <a:rPr lang="fr-CA" altLang="fr-FR" dirty="0"/>
              <a:t>12 – </a:t>
            </a:r>
            <a:r>
              <a:rPr lang="fr-CA" dirty="0"/>
              <a:t>De bons outils</a:t>
            </a:r>
          </a:p>
          <a:p>
            <a:pPr lvl="1"/>
            <a:r>
              <a:rPr lang="fr-CA" altLang="fr-FR" dirty="0"/>
              <a:t>13 – </a:t>
            </a:r>
            <a:r>
              <a:rPr lang="fr-CA" dirty="0"/>
              <a:t>Les parties et le tout</a:t>
            </a:r>
          </a:p>
          <a:p>
            <a:pPr lvl="1"/>
            <a:r>
              <a:rPr lang="fr-CA" altLang="fr-FR" dirty="0"/>
              <a:t>14 – </a:t>
            </a:r>
            <a:r>
              <a:rPr lang="fr-CA" dirty="0"/>
              <a:t>L’éclosion d'une catastrophe</a:t>
            </a:r>
          </a:p>
          <a:p>
            <a:pPr lvl="1"/>
            <a:r>
              <a:rPr lang="fr-CA" altLang="fr-FR" dirty="0"/>
              <a:t>15 – </a:t>
            </a:r>
            <a:r>
              <a:rPr lang="fr-CA" dirty="0"/>
              <a:t>L'autre face</a:t>
            </a:r>
          </a:p>
          <a:p>
            <a:pPr lvl="1"/>
            <a:r>
              <a:rPr lang="fr-CA" altLang="fr-FR" dirty="0"/>
              <a:t>16 – </a:t>
            </a:r>
            <a:r>
              <a:rPr lang="fr-CA" dirty="0"/>
              <a:t>Pas de balle d'argent : l'essence et la substance en génie logiciel</a:t>
            </a:r>
          </a:p>
          <a:p>
            <a:pPr lvl="1"/>
            <a:r>
              <a:rPr lang="fr-CA" altLang="fr-FR" dirty="0"/>
              <a:t>17 –</a:t>
            </a:r>
            <a:r>
              <a:rPr lang="en-US" altLang="fr-FR" dirty="0"/>
              <a:t> </a:t>
            </a:r>
            <a:r>
              <a:rPr lang="fr-CA" altLang="fr-FR" dirty="0"/>
              <a:t>Pas de balle d'argent , seconde salve</a:t>
            </a:r>
            <a:endParaRPr lang="fr-CA" dirty="0"/>
          </a:p>
          <a:p>
            <a:pPr lvl="1"/>
            <a:endParaRPr lang="fr-CA" dirty="0"/>
          </a:p>
          <a:p>
            <a:pPr lvl="1"/>
            <a:endParaRPr lang="fr-CA" altLang="fr-FR" dirty="0"/>
          </a:p>
        </p:txBody>
      </p:sp>
      <p:sp>
        <p:nvSpPr>
          <p:cNvPr id="4099" name="Espace réservé du numéro de diapositive 2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23B932A-27A0-4FDF-9D2D-4F332A5DA81D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4100" name="Rectangle 205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5288" y="800708"/>
            <a:ext cx="8229600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CA" altLang="fr-FR" sz="24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6BB9F4A-6872-4FE0-AA10-3187275D5CA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884516"/>
            <a:ext cx="1433996" cy="14339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229600" cy="1143000"/>
          </a:xfrm>
        </p:spPr>
        <p:txBody>
          <a:bodyPr>
            <a:normAutofit/>
          </a:bodyPr>
          <a:lstStyle/>
          <a:p>
            <a:r>
              <a:rPr lang="fr-CA" altLang="fr-FR" dirty="0"/>
              <a:t>Conserver l’intégrité conceptuelle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140329BF-A298-4544-97E0-6F7667FE5A7C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8600" y="1403874"/>
            <a:ext cx="8915400" cy="4876800"/>
          </a:xfrm>
        </p:spPr>
        <p:txBody>
          <a:bodyPr>
            <a:normAutofit/>
          </a:bodyPr>
          <a:lstStyle/>
          <a:p>
            <a:r>
              <a:rPr lang="fr-CA" altLang="fr-FR" sz="2800" dirty="0"/>
              <a:t>Séparer </a:t>
            </a:r>
          </a:p>
          <a:p>
            <a:pPr lvl="1"/>
            <a:r>
              <a:rPr lang="fr-CA" altLang="fr-FR" sz="2400" dirty="0"/>
              <a:t>architecture (quoi) </a:t>
            </a:r>
          </a:p>
          <a:p>
            <a:pPr lvl="1"/>
            <a:r>
              <a:rPr lang="fr-CA" altLang="fr-FR" sz="2400" dirty="0"/>
              <a:t>implémentation (comment)</a:t>
            </a:r>
          </a:p>
          <a:p>
            <a:r>
              <a:rPr lang="fr-CA" altLang="fr-FR" sz="2800" dirty="0"/>
              <a:t>Recette pour atteindre l’intégrité conceptuelle</a:t>
            </a:r>
          </a:p>
          <a:p>
            <a:pPr lvl="2"/>
            <a:r>
              <a:rPr lang="fr-CA" altLang="fr-FR" sz="2000" dirty="0"/>
              <a:t>recruter un architecte		</a:t>
            </a:r>
          </a:p>
          <a:p>
            <a:pPr lvl="2"/>
            <a:r>
              <a:rPr lang="fr-CA" altLang="fr-FR" sz="2000" dirty="0"/>
              <a:t>avoir une vision pour le système et la documenter</a:t>
            </a:r>
          </a:p>
          <a:p>
            <a:pPr lvl="2"/>
            <a:r>
              <a:rPr lang="fr-CA" altLang="fr-FR" sz="2000" dirty="0"/>
              <a:t>renforcer les contraintes afin de réaliser cette vision</a:t>
            </a:r>
            <a:endParaRPr lang="fr-CA" sz="2000" dirty="0"/>
          </a:p>
        </p:txBody>
      </p:sp>
      <p:sp>
        <p:nvSpPr>
          <p:cNvPr id="18435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19EC0B6-4475-4F26-B17C-4812E584FC79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1843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5288" y="981075"/>
            <a:ext cx="822960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altLang="fr-FR" sz="16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742CF28-3AAA-447D-976F-1E197BC0989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-23635" y="6417332"/>
            <a:ext cx="8340051" cy="49381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DA52B7C-2664-42D0-89DB-7925FC0104C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9" b="15528"/>
          <a:stretch/>
        </p:blipFill>
        <p:spPr>
          <a:xfrm>
            <a:off x="1947170" y="4652499"/>
            <a:ext cx="5249660" cy="148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68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fr-CA" altLang="fr-FR" dirty="0"/>
              <a:t>Chapitre 5 – L'effet de deuxième système</a:t>
            </a:r>
            <a:br>
              <a:rPr lang="fr-CA" altLang="fr-FR" dirty="0"/>
            </a:br>
            <a:r>
              <a:rPr lang="fr-CA" altLang="fr-FR" dirty="0"/>
              <a:t>(The Second-System </a:t>
            </a:r>
            <a:r>
              <a:rPr lang="fr-CA" altLang="fr-FR" dirty="0" err="1"/>
              <a:t>Effect</a:t>
            </a:r>
            <a:r>
              <a:rPr lang="fr-CA" altLang="fr-FR" dirty="0"/>
              <a:t>)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28F0965-A354-45A4-B54D-153C2970B03A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2500"/>
          </a:bodyPr>
          <a:lstStyle/>
          <a:p>
            <a:r>
              <a:rPr lang="fr-CA" altLang="fr-FR" dirty="0"/>
              <a:t>Le 1</a:t>
            </a:r>
            <a:r>
              <a:rPr lang="fr-CA" altLang="fr-FR" baseline="30000" dirty="0"/>
              <a:t>er</a:t>
            </a:r>
            <a:r>
              <a:rPr lang="fr-CA" altLang="fr-FR" dirty="0"/>
              <a:t> système est toujours minimaliste et solide</a:t>
            </a:r>
          </a:p>
          <a:p>
            <a:pPr lvl="1"/>
            <a:r>
              <a:rPr lang="fr-CA" altLang="fr-FR" dirty="0"/>
              <a:t>les grandes idées sont gardées pour le 2</a:t>
            </a:r>
            <a:r>
              <a:rPr lang="fr-CA" altLang="fr-FR" baseline="30000" dirty="0"/>
              <a:t>e</a:t>
            </a:r>
            <a:endParaRPr lang="fr-CA" altLang="fr-FR" dirty="0"/>
          </a:p>
          <a:p>
            <a:r>
              <a:rPr lang="fr-CA" altLang="fr-FR" dirty="0"/>
              <a:t>Alors, le 2</a:t>
            </a:r>
            <a:r>
              <a:rPr lang="fr-CA" altLang="fr-FR" baseline="30000" dirty="0"/>
              <a:t>e</a:t>
            </a:r>
            <a:r>
              <a:rPr lang="fr-CA" altLang="fr-FR" dirty="0"/>
              <a:t> est gros et complexe</a:t>
            </a:r>
          </a:p>
          <a:p>
            <a:r>
              <a:rPr lang="fr-CA" altLang="fr-FR" dirty="0"/>
              <a:t>Solution : se discipliner</a:t>
            </a:r>
          </a:p>
          <a:p>
            <a:pPr lvl="1"/>
            <a:r>
              <a:rPr lang="fr-CA" altLang="fr-FR" dirty="0"/>
              <a:t>considérer le rapport coût/bénéfice de chaque innovation</a:t>
            </a:r>
          </a:p>
          <a:p>
            <a:pPr lvl="1"/>
            <a:r>
              <a:rPr lang="fr-CA" altLang="fr-FR" dirty="0"/>
              <a:t>écouter les programmeurs</a:t>
            </a:r>
          </a:p>
          <a:p>
            <a:pPr lvl="2"/>
            <a:r>
              <a:rPr lang="fr-CA" altLang="fr-FR" dirty="0"/>
              <a:t>suggérer et non dicter</a:t>
            </a:r>
          </a:p>
          <a:p>
            <a:pPr lvl="2"/>
            <a:r>
              <a:rPr lang="fr-CA" altLang="fr-FR" dirty="0"/>
              <a:t>rester ouvert</a:t>
            </a:r>
          </a:p>
          <a:p>
            <a:pPr lvl="2"/>
            <a:r>
              <a:rPr lang="fr-CA" altLang="fr-FR" dirty="0"/>
              <a:t>discuter dans un climat serein</a:t>
            </a:r>
          </a:p>
          <a:p>
            <a:pPr lvl="2"/>
            <a:r>
              <a:rPr lang="fr-CA" altLang="fr-FR" dirty="0"/>
              <a:t>laisser son égo de côté</a:t>
            </a:r>
          </a:p>
          <a:p>
            <a:endParaRPr lang="fr-CA" dirty="0"/>
          </a:p>
        </p:txBody>
      </p:sp>
      <p:sp>
        <p:nvSpPr>
          <p:cNvPr id="19459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FCFCE67-22E2-417F-88F1-6922978D07F0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sp>
        <p:nvSpPr>
          <p:cNvPr id="19461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1219200"/>
            <a:ext cx="82296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altLang="fr-FR" dirty="0"/>
          </a:p>
        </p:txBody>
      </p:sp>
      <p:sp>
        <p:nvSpPr>
          <p:cNvPr id="16691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76400" y="28194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0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76400" y="3429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3" name="Rectangle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76400" y="40386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5" name="Rectangle 1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76400" y="4445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7" name="Rectangle 15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76400" y="48514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30" name="Rectangle 1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76400" y="5461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E55C5CF-8106-4AF6-9030-F36082C232B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4296968"/>
            <a:ext cx="2276473" cy="180220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FB2BC7C-DD1E-4666-958B-E4796D2FD44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-23635" y="6427569"/>
            <a:ext cx="8340051" cy="49381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CA" altLang="fr-FR" dirty="0"/>
              <a:t>Chapitre 6 – </a:t>
            </a:r>
            <a:r>
              <a:rPr lang="fr-CA" dirty="0"/>
              <a:t>Faire passer la consigne</a:t>
            </a:r>
            <a:br>
              <a:rPr lang="fr-CA" altLang="fr-FR" dirty="0"/>
            </a:br>
            <a:r>
              <a:rPr lang="fr-CA" altLang="fr-FR" dirty="0"/>
              <a:t>(Passing the Word)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4055956-B6EE-4135-9257-9D01FD298AF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altLang="fr-FR" sz="2800" dirty="0"/>
              <a:t>La communication résout la plupart des problèmes</a:t>
            </a:r>
          </a:p>
          <a:p>
            <a:r>
              <a:rPr lang="fr-CA" altLang="fr-FR" sz="2800" dirty="0"/>
              <a:t>La présence d’un cahier de charge est très utile </a:t>
            </a:r>
          </a:p>
          <a:p>
            <a:pPr lvl="1"/>
            <a:r>
              <a:rPr lang="fr-CA" altLang="fr-FR" sz="2400" dirty="0"/>
              <a:t>décrit en détail les fonctionnalités du système</a:t>
            </a:r>
          </a:p>
          <a:p>
            <a:pPr lvl="1"/>
            <a:r>
              <a:rPr lang="fr-CA" altLang="fr-FR" sz="2400" dirty="0"/>
              <a:t>une notation informelle tend à être imprécise et ambiguë</a:t>
            </a:r>
          </a:p>
          <a:p>
            <a:pPr lvl="1"/>
            <a:r>
              <a:rPr lang="fr-CA" altLang="fr-FR" sz="2400" dirty="0"/>
              <a:t>nécessité d’utiliser une notation formelle </a:t>
            </a:r>
          </a:p>
          <a:p>
            <a:pPr lvl="2"/>
            <a:r>
              <a:rPr lang="fr-CA" altLang="fr-FR" sz="2000" dirty="0"/>
              <a:t>afin de décrire les fonctionnalités avec plus de précisions</a:t>
            </a:r>
          </a:p>
          <a:p>
            <a:pPr lvl="2"/>
            <a:r>
              <a:rPr lang="fr-CA" altLang="fr-FR" sz="2000" dirty="0"/>
              <a:t>défaut : elle est moins compréhensible</a:t>
            </a:r>
          </a:p>
          <a:p>
            <a:r>
              <a:rPr lang="fr-CA" altLang="fr-FR" sz="2400" dirty="0"/>
              <a:t>« N’aller jamais en mer avec 2 horloges : prenez en 1 ou 3 »</a:t>
            </a:r>
          </a:p>
          <a:p>
            <a:endParaRPr lang="fr-CA" altLang="fr-FR" dirty="0"/>
          </a:p>
          <a:p>
            <a:endParaRPr lang="fr-CA" altLang="fr-FR" dirty="0"/>
          </a:p>
          <a:p>
            <a:endParaRPr lang="fr-CA" dirty="0"/>
          </a:p>
        </p:txBody>
      </p:sp>
      <p:sp>
        <p:nvSpPr>
          <p:cNvPr id="2048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7B6AF33-8EE1-4F5F-9172-05A5C1B31924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2048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8600" y="842963"/>
            <a:ext cx="8229600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endParaRPr lang="fr-CA" altLang="fr-FR" sz="2400" dirty="0"/>
          </a:p>
        </p:txBody>
      </p:sp>
      <p:sp>
        <p:nvSpPr>
          <p:cNvPr id="16691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76400" y="28194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0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76400" y="3429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5" name="Rectangle 1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76400" y="4445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7" name="Rectangle 1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76400" y="48514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30" name="Rectangle 18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76400" y="5461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1" name="Bulle narrative : ronde 10">
            <a:extLst>
              <a:ext uri="{FF2B5EF4-FFF2-40B4-BE49-F238E27FC236}">
                <a16:creationId xmlns:a16="http://schemas.microsoft.com/office/drawing/2014/main" id="{E1ABEAFD-E71A-401B-A38F-A7A7AB55CAD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072887" y="5036944"/>
            <a:ext cx="2541026" cy="978093"/>
          </a:xfrm>
          <a:prstGeom prst="wedgeEllipseCallout">
            <a:avLst>
              <a:gd name="adj1" fmla="val -55265"/>
              <a:gd name="adj2" fmla="val 8426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F8F9A27-BAB4-4775-9344-88F3BA4E6BC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6440164"/>
            <a:ext cx="8340051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1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altLang="fr-FR" dirty="0"/>
              <a:t>Communication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4055956-B6EE-4135-9257-9D01FD298AF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CA" altLang="fr-FR" dirty="0"/>
              <a:t>Importance des réunions</a:t>
            </a:r>
          </a:p>
          <a:p>
            <a:pPr lvl="1"/>
            <a:r>
              <a:rPr lang="fr-CA" altLang="fr-FR" dirty="0"/>
              <a:t>pour une bonne communication entre les membres de l’équipe</a:t>
            </a:r>
          </a:p>
          <a:p>
            <a:r>
              <a:rPr lang="fr-CA" altLang="fr-FR" dirty="0"/>
              <a:t>Réunions </a:t>
            </a:r>
          </a:p>
          <a:p>
            <a:pPr lvl="1"/>
            <a:r>
              <a:rPr lang="fr-CA" altLang="fr-FR" dirty="0"/>
              <a:t>de personne à personne (rencontre)</a:t>
            </a:r>
          </a:p>
          <a:p>
            <a:pPr lvl="2"/>
            <a:r>
              <a:rPr lang="fr-CA" altLang="fr-FR" dirty="0"/>
              <a:t>plus fréquentes</a:t>
            </a:r>
          </a:p>
          <a:p>
            <a:pPr lvl="1"/>
            <a:r>
              <a:rPr lang="fr-CA" altLang="fr-FR" dirty="0"/>
              <a:t>de taille plus importante entre les architectes et les programmeurs</a:t>
            </a:r>
          </a:p>
          <a:p>
            <a:pPr lvl="2"/>
            <a:r>
              <a:rPr lang="fr-CA" altLang="fr-FR" dirty="0"/>
              <a:t>une demi-journée chaque semaine</a:t>
            </a:r>
          </a:p>
          <a:p>
            <a:pPr lvl="1"/>
            <a:r>
              <a:rPr lang="fr-CA" altLang="fr-FR" dirty="0"/>
              <a:t>les décisions qui y sont prises doivent être suivies d’actions</a:t>
            </a:r>
          </a:p>
          <a:p>
            <a:pPr lvl="1"/>
            <a:r>
              <a:rPr lang="fr-CA" altLang="fr-FR" dirty="0"/>
              <a:t>documenter questions/réponses entre architectes et programmeurs </a:t>
            </a:r>
          </a:p>
          <a:p>
            <a:pPr lvl="2"/>
            <a:r>
              <a:rPr lang="fr-CA" altLang="fr-FR" dirty="0"/>
              <a:t>et diffuser cette information</a:t>
            </a:r>
          </a:p>
          <a:p>
            <a:r>
              <a:rPr lang="fr-CA" altLang="fr-FR" dirty="0"/>
              <a:t>Les tests sont un bon moyen de préciser les fonctionnalités</a:t>
            </a:r>
          </a:p>
          <a:p>
            <a:endParaRPr lang="fr-CA" altLang="fr-FR" dirty="0"/>
          </a:p>
          <a:p>
            <a:endParaRPr lang="fr-CA" altLang="fr-FR" dirty="0"/>
          </a:p>
          <a:p>
            <a:endParaRPr lang="fr-CA" dirty="0"/>
          </a:p>
        </p:txBody>
      </p:sp>
      <p:sp>
        <p:nvSpPr>
          <p:cNvPr id="2048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7B6AF33-8EE1-4F5F-9172-05A5C1B31924}" type="slidenum">
              <a:rPr lang="en-US" altLang="en-US" smtClean="0"/>
              <a:pPr/>
              <a:t>23</a:t>
            </a:fld>
            <a:endParaRPr lang="en-US" altLang="en-US" dirty="0"/>
          </a:p>
        </p:txBody>
      </p:sp>
      <p:sp>
        <p:nvSpPr>
          <p:cNvPr id="2048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87338" y="836613"/>
            <a:ext cx="8229600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endParaRPr lang="fr-CA" altLang="fr-FR" sz="2400" dirty="0"/>
          </a:p>
        </p:txBody>
      </p:sp>
      <p:sp>
        <p:nvSpPr>
          <p:cNvPr id="16691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76400" y="28194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0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76400" y="3429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5" name="Rectangle 1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76400" y="4445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7" name="Rectangle 1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76400" y="48514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30" name="Rectangle 18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76400" y="5461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2AF1679-6455-465B-8BA2-07465EB0864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810" y="5253477"/>
            <a:ext cx="1356656" cy="99883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1E11BE3-F55D-4716-8D41-809E7E28A87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0" y="6440164"/>
            <a:ext cx="8340051" cy="49381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CA" altLang="fr-FR" dirty="0"/>
              <a:t>Chapitre 7 – La tour de Babel</a:t>
            </a:r>
            <a:br>
              <a:rPr lang="fr-CA" altLang="fr-FR" dirty="0"/>
            </a:br>
            <a:r>
              <a:rPr lang="fr-CA" altLang="fr-FR" dirty="0"/>
              <a:t>(Tower of Babel)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6C819E2-AF6E-496A-9488-239C71C5358A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1</a:t>
            </a:r>
            <a:r>
              <a:rPr lang="fr-CA" baseline="30000" dirty="0"/>
              <a:t>er</a:t>
            </a:r>
            <a:r>
              <a:rPr lang="fr-CA" dirty="0"/>
              <a:t> échec documenté d’un projet en ingénierie</a:t>
            </a:r>
          </a:p>
          <a:p>
            <a:r>
              <a:rPr lang="fr-CA" dirty="0"/>
              <a:t>Causé par un manque de communication </a:t>
            </a:r>
          </a:p>
          <a:p>
            <a:pPr lvl="1"/>
            <a:r>
              <a:rPr lang="fr-CA" dirty="0"/>
              <a:t>et ses effets sur l’organisation du travail</a:t>
            </a:r>
          </a:p>
          <a:p>
            <a:r>
              <a:rPr lang="fr-CA" dirty="0"/>
              <a:t>Différents moyens de communication</a:t>
            </a:r>
          </a:p>
          <a:p>
            <a:pPr lvl="1"/>
            <a:r>
              <a:rPr lang="fr-CA" dirty="0"/>
              <a:t>informelle : téléphone</a:t>
            </a:r>
          </a:p>
          <a:p>
            <a:pPr lvl="1"/>
            <a:r>
              <a:rPr lang="fr-CA" dirty="0"/>
              <a:t>formelle : réunions</a:t>
            </a:r>
          </a:p>
          <a:p>
            <a:pPr lvl="1"/>
            <a:r>
              <a:rPr lang="fr-CA" dirty="0"/>
              <a:t>livre de travail («</a:t>
            </a:r>
            <a:r>
              <a:rPr lang="fr-CA" dirty="0" err="1"/>
              <a:t>Workbook</a:t>
            </a:r>
            <a:r>
              <a:rPr lang="fr-CA" dirty="0"/>
              <a:t>») </a:t>
            </a:r>
          </a:p>
          <a:p>
            <a:pPr lvl="2"/>
            <a:r>
              <a:rPr lang="fr-CA" dirty="0"/>
              <a:t>document incluant tous les documents reliés au projet</a:t>
            </a:r>
          </a:p>
          <a:p>
            <a:pPr lvl="2"/>
            <a:r>
              <a:rPr lang="fr-CA" dirty="0"/>
              <a:t>voir </a:t>
            </a:r>
            <a:r>
              <a:rPr lang="fr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Excel ProjectWorkbook.xls</a:t>
            </a:r>
            <a:r>
              <a:rPr lang="fr-CA" dirty="0"/>
              <a:t> pour un ex. de modèle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21507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AF265F5-5098-4F37-A7C2-7E088BE8BF83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1024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87338" y="836613"/>
            <a:ext cx="8229600" cy="561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endParaRPr lang="fr-CA" sz="2400" dirty="0"/>
          </a:p>
        </p:txBody>
      </p:sp>
      <p:sp>
        <p:nvSpPr>
          <p:cNvPr id="16691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76400" y="28194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0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76400" y="3429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3" name="Rectangle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76400" y="40386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5" name="Rectangle 1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76400" y="4445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7" name="Rectangle 15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76400" y="48514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30" name="Rectangle 1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76400" y="5461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820A7B4-599B-4E9D-BBC8-9ABBFFD9259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53" y="2860137"/>
            <a:ext cx="3350357" cy="236978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9CA9103-10C9-4179-979F-65A38459A041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6411589"/>
            <a:ext cx="8340051" cy="49381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628062" cy="1143000"/>
          </a:xfrm>
        </p:spPr>
        <p:txBody>
          <a:bodyPr>
            <a:normAutofit fontScale="90000"/>
          </a:bodyPr>
          <a:lstStyle/>
          <a:p>
            <a:r>
              <a:rPr lang="fr-CA" dirty="0"/>
              <a:t>Organisation des équipes de développement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6C819E2-AF6E-496A-9488-239C71C5358A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2500"/>
          </a:bodyPr>
          <a:lstStyle/>
          <a:p>
            <a:r>
              <a:rPr lang="fr-CA" dirty="0"/>
              <a:t>Structure hiérarchique </a:t>
            </a:r>
          </a:p>
          <a:p>
            <a:pPr lvl="1"/>
            <a:r>
              <a:rPr lang="fr-CA" dirty="0"/>
              <a:t>pour réduire le nombre de communications nécessaires </a:t>
            </a:r>
          </a:p>
          <a:p>
            <a:pPr lvl="1"/>
            <a:r>
              <a:rPr lang="fr-CA" dirty="0"/>
              <a:t>quand un grand nombre de personnes impliquées</a:t>
            </a:r>
          </a:p>
          <a:p>
            <a:r>
              <a:rPr lang="fr-CA" dirty="0"/>
              <a:t>Possiblement plusieurs unités dans l’organisation</a:t>
            </a:r>
          </a:p>
          <a:p>
            <a:r>
              <a:rPr lang="fr-CA" dirty="0"/>
              <a:t>2 rôles importants pour chaque unité</a:t>
            </a:r>
          </a:p>
          <a:p>
            <a:pPr lvl="1"/>
            <a:r>
              <a:rPr lang="fr-CA" dirty="0"/>
              <a:t>un producteur</a:t>
            </a:r>
          </a:p>
          <a:p>
            <a:pPr lvl="2"/>
            <a:r>
              <a:rPr lang="fr-CA" dirty="0"/>
              <a:t>s’occupe de l’organisation et de la gestion du travail de l’unité</a:t>
            </a:r>
          </a:p>
          <a:p>
            <a:pPr lvl="2"/>
            <a:r>
              <a:rPr lang="fr-CA" dirty="0"/>
              <a:t>ainsi que de la communication avec le reste de l’organisation</a:t>
            </a:r>
          </a:p>
          <a:p>
            <a:pPr lvl="1"/>
            <a:r>
              <a:rPr lang="fr-CA" dirty="0"/>
              <a:t>un directeur technique</a:t>
            </a:r>
          </a:p>
          <a:p>
            <a:pPr lvl="2"/>
            <a:r>
              <a:rPr lang="fr-CA" dirty="0"/>
              <a:t>s’occupe de l’aspect technique du travail de l’unité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21507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AF265F5-5098-4F37-A7C2-7E088BE8BF83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1024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87338" y="836613"/>
            <a:ext cx="8229600" cy="561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endParaRPr lang="fr-CA" sz="2400" dirty="0"/>
          </a:p>
        </p:txBody>
      </p:sp>
      <p:sp>
        <p:nvSpPr>
          <p:cNvPr id="16691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76400" y="28194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0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76400" y="3429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3" name="Rectangle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76400" y="40386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5" name="Rectangle 1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76400" y="4445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7" name="Rectangle 15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76400" y="48514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30" name="Rectangle 1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76400" y="5461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D2444B-6746-4BA5-B316-15DA7348701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140" y="425608"/>
            <a:ext cx="1738536" cy="173853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EB55330-A98F-4BAE-BEB0-2A86161CAD5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6411589"/>
            <a:ext cx="8340051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55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altLang="fr-FR" dirty="0"/>
              <a:t>Qui est le chef de l’unité ?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9C799D9-DD1F-4996-B790-F5AA76D9BF7E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altLang="fr-FR" dirty="0"/>
              <a:t>Les 2 rôles demandent des aptitudes différentes</a:t>
            </a:r>
          </a:p>
          <a:p>
            <a:r>
              <a:rPr lang="fr-CA" altLang="fr-FR" dirty="0"/>
              <a:t>Requièrent donc 2 personnes différentes</a:t>
            </a:r>
          </a:p>
          <a:p>
            <a:r>
              <a:rPr lang="fr-CA" altLang="fr-FR" dirty="0"/>
              <a:t>Une grande question : qui est le chef de l’unité ?</a:t>
            </a:r>
          </a:p>
          <a:p>
            <a:pPr lvl="1"/>
            <a:r>
              <a:rPr lang="fr-CA" altLang="fr-FR" dirty="0"/>
              <a:t>le producteur pour les projets de grande taille</a:t>
            </a:r>
          </a:p>
          <a:p>
            <a:pPr lvl="1"/>
            <a:r>
              <a:rPr lang="fr-CA" altLang="fr-FR" dirty="0"/>
              <a:t>le directeur technique peut pour les autres</a:t>
            </a:r>
          </a:p>
        </p:txBody>
      </p:sp>
      <p:sp>
        <p:nvSpPr>
          <p:cNvPr id="22531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1CBB764-240F-4DAB-B184-2B00BCDE2765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22533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87338" y="1125538"/>
            <a:ext cx="82296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endParaRPr lang="fr-CA" altLang="fr-FR" sz="2400" dirty="0"/>
          </a:p>
        </p:txBody>
      </p:sp>
      <p:sp>
        <p:nvSpPr>
          <p:cNvPr id="16691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76400" y="28194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0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76400" y="3429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3" name="Rectangle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76400" y="40386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5" name="Rectangle 1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76400" y="4445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7" name="Rectangle 15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76400" y="48514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30" name="Rectangle 1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76400" y="5461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F1D033-C35B-4B38-A6FF-87D48F9456B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024" y="4198136"/>
            <a:ext cx="1712227" cy="171080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EDFF53E-8C0A-4643-94F0-C44A955CFEEF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6411589"/>
            <a:ext cx="8340051" cy="49381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CA" altLang="fr-FR" dirty="0"/>
              <a:t>Chapitre 8 – </a:t>
            </a:r>
            <a:r>
              <a:rPr lang="fr-CA" dirty="0"/>
              <a:t>Designer sa cible</a:t>
            </a:r>
            <a:br>
              <a:rPr lang="fr-CA" altLang="fr-FR" dirty="0"/>
            </a:br>
            <a:r>
              <a:rPr lang="fr-CA" altLang="fr-FR" dirty="0"/>
              <a:t>(Calling the Shot)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851E092-57EC-4C62-9045-6947206FAF91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altLang="fr-FR" sz="2800" dirty="0"/>
              <a:t>Chapitre sur l’estimation et la productivité</a:t>
            </a:r>
          </a:p>
          <a:p>
            <a:r>
              <a:rPr lang="fr-CA" altLang="fr-FR" sz="2800" dirty="0"/>
              <a:t>Mise en garde contre le ratio du 1/6 </a:t>
            </a:r>
          </a:p>
          <a:p>
            <a:pPr lvl="1"/>
            <a:r>
              <a:rPr lang="fr-CA" altLang="fr-FR" sz="2400" dirty="0"/>
              <a:t>dédié à la programmation pour les grands projets</a:t>
            </a:r>
          </a:p>
          <a:p>
            <a:r>
              <a:rPr lang="fr-CA" altLang="fr-FR" sz="2800" dirty="0"/>
              <a:t>Les petits projets ne peuvent servir à estimer les grands</a:t>
            </a:r>
          </a:p>
          <a:p>
            <a:endParaRPr lang="fr-CA" altLang="fr-FR" dirty="0"/>
          </a:p>
          <a:p>
            <a:endParaRPr lang="fr-CA" dirty="0"/>
          </a:p>
        </p:txBody>
      </p:sp>
      <p:sp>
        <p:nvSpPr>
          <p:cNvPr id="23555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7D30821-4933-4A87-B102-B72F0C7F9399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2355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1066800"/>
            <a:ext cx="8229600" cy="549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0066"/>
              </a:buClr>
              <a:buSzPct val="70000"/>
              <a:buFont typeface="Wingdings" pitchFamily="2" charset="2"/>
              <a:buChar char="l"/>
            </a:pPr>
            <a:endParaRPr lang="fr-CA" altLang="fr-FR" sz="2000" dirty="0">
              <a:solidFill>
                <a:srgbClr val="000000"/>
              </a:solidFill>
            </a:endParaRPr>
          </a:p>
        </p:txBody>
      </p:sp>
      <p:sp>
        <p:nvSpPr>
          <p:cNvPr id="23558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385888" y="2720975"/>
            <a:ext cx="32321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fr-CA" altLang="fr-FR">
              <a:solidFill>
                <a:srgbClr val="000000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5A32635-694A-443A-B0E2-683B1F449B7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3438257"/>
            <a:ext cx="2628292" cy="262829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FC8355F-ADEA-4342-96F9-2E2D6F9EE89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6431509"/>
            <a:ext cx="8340051" cy="49381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97F60D8-02B2-41D5-95F6-4B2147B515A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900744" y="3399799"/>
            <a:ext cx="2789162" cy="291871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686800" cy="1143000"/>
          </a:xfrm>
        </p:spPr>
        <p:txBody>
          <a:bodyPr>
            <a:normAutofit/>
          </a:bodyPr>
          <a:lstStyle/>
          <a:p>
            <a:r>
              <a:rPr lang="fr-CA" altLang="fr-FR" dirty="0"/>
              <a:t>Observations sur la productivité 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851E092-57EC-4C62-9045-6947206FAF91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CA" altLang="fr-FR" dirty="0"/>
              <a:t>50 % du temps des programmeurs à programmer/déboguer</a:t>
            </a:r>
          </a:p>
          <a:p>
            <a:r>
              <a:rPr lang="fr-CA" altLang="fr-FR" dirty="0"/>
              <a:t>50% à d’autres tâches</a:t>
            </a:r>
          </a:p>
          <a:p>
            <a:pPr lvl="1"/>
            <a:r>
              <a:rPr lang="fr-CA" altLang="fr-FR" dirty="0"/>
              <a:t>rencontres</a:t>
            </a:r>
          </a:p>
          <a:p>
            <a:pPr lvl="1"/>
            <a:r>
              <a:rPr lang="fr-CA" altLang="fr-FR" dirty="0"/>
              <a:t>documentation</a:t>
            </a:r>
          </a:p>
          <a:p>
            <a:pPr lvl="1"/>
            <a:r>
              <a:rPr lang="fr-CA" altLang="fr-FR" dirty="0"/>
              <a:t>tests</a:t>
            </a:r>
          </a:p>
          <a:p>
            <a:pPr lvl="1"/>
            <a:r>
              <a:rPr lang="fr-CA" altLang="fr-FR" dirty="0"/>
              <a:t>absences</a:t>
            </a:r>
          </a:p>
          <a:p>
            <a:pPr lvl="1"/>
            <a:r>
              <a:rPr lang="fr-CA" altLang="fr-FR" dirty="0"/>
              <a:t>etc. </a:t>
            </a:r>
          </a:p>
          <a:p>
            <a:r>
              <a:rPr lang="fr-CA" altLang="fr-FR" dirty="0"/>
              <a:t>Plus il y a d'interactions entre les programmeurs et les autres</a:t>
            </a:r>
          </a:p>
          <a:p>
            <a:pPr lvl="1"/>
            <a:r>
              <a:rPr lang="fr-CA" altLang="fr-FR" dirty="0"/>
              <a:t>plus la productivité diminue</a:t>
            </a:r>
          </a:p>
          <a:p>
            <a:r>
              <a:rPr lang="fr-CA" altLang="fr-FR" dirty="0"/>
              <a:t>Forte corrélation entre productivité et complexité d’une tâche</a:t>
            </a:r>
          </a:p>
          <a:p>
            <a:r>
              <a:rPr lang="fr-CA" altLang="fr-FR" dirty="0"/>
              <a:t>Les langages de haut niveau multiplient la productivité par 5</a:t>
            </a:r>
          </a:p>
          <a:p>
            <a:endParaRPr lang="fr-CA" altLang="fr-FR" dirty="0"/>
          </a:p>
          <a:p>
            <a:endParaRPr lang="fr-CA" dirty="0"/>
          </a:p>
        </p:txBody>
      </p:sp>
      <p:sp>
        <p:nvSpPr>
          <p:cNvPr id="23555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7D30821-4933-4A87-B102-B72F0C7F9399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2355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1066800"/>
            <a:ext cx="8229600" cy="549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0066"/>
              </a:buClr>
              <a:buSzPct val="70000"/>
              <a:buFont typeface="Wingdings" pitchFamily="2" charset="2"/>
              <a:buChar char="l"/>
            </a:pPr>
            <a:endParaRPr lang="fr-CA" altLang="fr-FR" sz="2000" dirty="0">
              <a:solidFill>
                <a:srgbClr val="000000"/>
              </a:solidFill>
            </a:endParaRPr>
          </a:p>
        </p:txBody>
      </p:sp>
      <p:sp>
        <p:nvSpPr>
          <p:cNvPr id="23558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385888" y="2720975"/>
            <a:ext cx="32321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fr-CA" altLang="fr-FR">
              <a:solidFill>
                <a:srgbClr val="00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912C5C7-90DC-4099-ADD6-7F3D119682E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39" y="1177796"/>
            <a:ext cx="2288927" cy="32369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ED6B925-006C-41FB-B53C-FD7BEF3C427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6431509"/>
            <a:ext cx="8340051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35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915400" cy="1143000"/>
          </a:xfrm>
        </p:spPr>
        <p:txBody>
          <a:bodyPr>
            <a:noAutofit/>
          </a:bodyPr>
          <a:lstStyle/>
          <a:p>
            <a:r>
              <a:rPr lang="fr-CA" altLang="fr-FR" sz="3200" dirty="0"/>
              <a:t>Chapitre 9 – </a:t>
            </a:r>
            <a:r>
              <a:rPr lang="fr-CA" sz="3200" dirty="0"/>
              <a:t>Comme dans une boîte de sardines </a:t>
            </a:r>
            <a:br>
              <a:rPr lang="fr-CA" sz="3200" dirty="0"/>
            </a:br>
            <a:r>
              <a:rPr lang="fr-CA" sz="3200" dirty="0"/>
              <a:t>(</a:t>
            </a:r>
            <a:r>
              <a:rPr lang="en-US" altLang="fr-FR" sz="3200" dirty="0"/>
              <a:t>Ten Pounds in a Five-Pound Sack) 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8DCAE00-6B44-4558-89AE-4E106F855CBE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A" altLang="fr-FR" dirty="0"/>
              <a:t>Problématique de l’optimisation de la mémoire</a:t>
            </a:r>
          </a:p>
          <a:p>
            <a:pPr lvl="1"/>
            <a:r>
              <a:rPr lang="fr-CA" altLang="fr-FR" dirty="0"/>
              <a:t>très importante à l’époque </a:t>
            </a:r>
          </a:p>
          <a:p>
            <a:pPr lvl="1"/>
            <a:r>
              <a:rPr lang="fr-CA" altLang="fr-FR" dirty="0"/>
              <a:t>les ordinosaures étaient beaucoup moins performants </a:t>
            </a:r>
          </a:p>
          <a:p>
            <a:r>
              <a:rPr lang="fr-CA" altLang="fr-FR" dirty="0"/>
              <a:t>Préoccupation technique et de gestion</a:t>
            </a:r>
          </a:p>
          <a:p>
            <a:r>
              <a:rPr lang="fr-CA" altLang="fr-FR" dirty="0"/>
              <a:t>Compromis entre</a:t>
            </a:r>
          </a:p>
          <a:p>
            <a:pPr lvl="1"/>
            <a:r>
              <a:rPr lang="fr-CA" altLang="fr-FR" dirty="0"/>
              <a:t>fonctionnalités</a:t>
            </a:r>
          </a:p>
          <a:p>
            <a:pPr lvl="1"/>
            <a:r>
              <a:rPr lang="fr-CA" altLang="fr-FR" dirty="0"/>
              <a:t>espace mémoire vs disque</a:t>
            </a:r>
          </a:p>
          <a:p>
            <a:pPr lvl="2"/>
            <a:r>
              <a:rPr lang="fr-CA" altLang="fr-FR" dirty="0"/>
              <a:t> incidence sur la performance</a:t>
            </a:r>
          </a:p>
          <a:p>
            <a:r>
              <a:rPr lang="fr-CA" altLang="fr-FR" dirty="0"/>
              <a:t>Doit être traitée dès le début du développement</a:t>
            </a:r>
          </a:p>
          <a:p>
            <a:r>
              <a:rPr lang="fr-CA" altLang="fr-FR" dirty="0"/>
              <a:t>Importance de la créativité lors de l’optimisation </a:t>
            </a:r>
          </a:p>
          <a:p>
            <a:endParaRPr lang="fr-CA" dirty="0"/>
          </a:p>
        </p:txBody>
      </p:sp>
      <p:sp>
        <p:nvSpPr>
          <p:cNvPr id="24579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AED66B0-69B6-421F-8E97-80126FEB6FF0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24581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31800" y="728663"/>
            <a:ext cx="822960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0066"/>
              </a:buClr>
              <a:buSzPct val="70000"/>
              <a:buFont typeface="Wingdings" pitchFamily="2" charset="2"/>
              <a:buChar char="l"/>
            </a:pPr>
            <a:endParaRPr lang="fr-CA" altLang="fr-FR" dirty="0">
              <a:solidFill>
                <a:srgbClr val="00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969BF1-323F-4401-B57C-1CA0071DF2F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286344"/>
            <a:ext cx="2268252" cy="181460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C3B74D0-BA33-494D-8AEE-B53A9F5E2AA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9817" y="6396624"/>
            <a:ext cx="8340051" cy="4938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3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altLang="fr-FR"/>
              <a:t>Introduction</a:t>
            </a:r>
            <a:endParaRPr lang="en-US" altLang="fr-FR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51BD5FCC-2FC1-438C-B8A2-3E3436CF9145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altLang="fr-FR" dirty="0"/>
              <a:t>Livre culte en génie logiciel</a:t>
            </a:r>
          </a:p>
          <a:p>
            <a:pPr marL="457200" lvl="1" indent="0">
              <a:buNone/>
            </a:pPr>
            <a:r>
              <a:rPr lang="fr-CA" altLang="fr-FR" sz="1600" dirty="0">
                <a:hlinkClick r:id="rId10"/>
              </a:rPr>
              <a:t>https://archive.org/stream/mythicalmanmonth00fred#page/n3/mode/2up</a:t>
            </a:r>
            <a:r>
              <a:rPr lang="fr-CA" altLang="fr-FR" sz="1600" dirty="0"/>
              <a:t> </a:t>
            </a:r>
          </a:p>
          <a:p>
            <a:pPr marL="457200" lvl="1" indent="0">
              <a:buNone/>
            </a:pPr>
            <a:r>
              <a:rPr lang="en-US" altLang="fr-FR" i="1" dirty="0"/>
              <a:t>The Mythical Man-Month: Essays on Software Engineering </a:t>
            </a:r>
            <a:r>
              <a:rPr lang="fr-CA" altLang="fr-FR" i="1" dirty="0"/>
              <a:t>écrit</a:t>
            </a:r>
            <a:r>
              <a:rPr lang="en-US" altLang="fr-FR" i="1" dirty="0"/>
              <a:t> par Frederick P. Brooks, Jr. </a:t>
            </a:r>
            <a:r>
              <a:rPr lang="en-US" altLang="fr-FR" i="1" dirty="0" err="1"/>
              <a:t>en</a:t>
            </a:r>
            <a:r>
              <a:rPr lang="en-US" altLang="fr-FR" i="1" dirty="0"/>
              <a:t> 1975</a:t>
            </a:r>
          </a:p>
          <a:p>
            <a:r>
              <a:rPr lang="fr-CA" altLang="fr-FR" dirty="0"/>
              <a:t>Nouvelle version en 1995 pour ses 20 ans</a:t>
            </a:r>
          </a:p>
          <a:p>
            <a:endParaRPr lang="fr-CA" altLang="fr-FR" dirty="0"/>
          </a:p>
          <a:p>
            <a:endParaRPr lang="fr-CA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E3DFCBB-A26F-467F-B59D-BAD0E021A6DA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5125" name="Rectangle 3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1000" y="8382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altLang="fr-FR" sz="19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F88362-6936-491E-8697-2055AA4E380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89" y="3785187"/>
            <a:ext cx="1812682" cy="265743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3D728F6-3D92-4333-BEB8-B1FC0290175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96419" y="3804737"/>
            <a:ext cx="1812682" cy="264105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31221F6-DB8C-43D1-835D-53C2116C171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637" y="3788365"/>
            <a:ext cx="1944216" cy="265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20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771892" cy="1143000"/>
          </a:xfrm>
        </p:spPr>
        <p:txBody>
          <a:bodyPr>
            <a:normAutofit fontScale="90000"/>
          </a:bodyPr>
          <a:lstStyle/>
          <a:p>
            <a:r>
              <a:rPr lang="fr-CA" altLang="fr-FR" dirty="0"/>
              <a:t>Chapitre 10 – </a:t>
            </a:r>
            <a:r>
              <a:rPr lang="fr-CA" dirty="0"/>
              <a:t>L'hypothèse documentaire</a:t>
            </a:r>
            <a:br>
              <a:rPr lang="fr-CA" dirty="0"/>
            </a:br>
            <a:r>
              <a:rPr lang="fr-CA" dirty="0"/>
              <a:t>(</a:t>
            </a:r>
            <a:r>
              <a:rPr lang="fr-CA" altLang="fr-FR" dirty="0"/>
              <a:t>The </a:t>
            </a:r>
            <a:r>
              <a:rPr lang="fr-CA" altLang="fr-FR" dirty="0" err="1"/>
              <a:t>Documentary</a:t>
            </a:r>
            <a:r>
              <a:rPr lang="fr-CA" altLang="fr-FR" dirty="0"/>
              <a:t> </a:t>
            </a:r>
            <a:r>
              <a:rPr lang="fr-CA" altLang="fr-FR" dirty="0" err="1"/>
              <a:t>Hypothesis</a:t>
            </a:r>
            <a:r>
              <a:rPr lang="fr-CA" altLang="fr-FR" dirty="0"/>
              <a:t>)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F9EA18A-459B-48EE-99B7-3035A482012A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altLang="fr-FR" dirty="0">
                <a:latin typeface="Arial" panose="020B0604020202020204" pitchFamily="34" charset="0"/>
              </a:rPr>
              <a:t>Distinction entre </a:t>
            </a:r>
          </a:p>
          <a:p>
            <a:pPr lvl="1"/>
            <a:r>
              <a:rPr lang="fr-FR" altLang="fr-FR" dirty="0">
                <a:latin typeface="Arial" panose="020B0604020202020204" pitchFamily="34" charset="0"/>
              </a:rPr>
              <a:t>paperasse </a:t>
            </a:r>
          </a:p>
          <a:p>
            <a:pPr lvl="1"/>
            <a:r>
              <a:rPr lang="fr-FR" altLang="fr-FR" dirty="0">
                <a:latin typeface="Arial" panose="020B0604020202020204" pitchFamily="34" charset="0"/>
              </a:rPr>
              <a:t>et documents "utiles" au chef de projet</a:t>
            </a:r>
            <a:endParaRPr lang="fr-CA" altLang="fr-FR" dirty="0"/>
          </a:p>
          <a:p>
            <a:r>
              <a:rPr lang="fr-CA" altLang="fr-FR" dirty="0"/>
              <a:t>Documentation type</a:t>
            </a:r>
          </a:p>
          <a:p>
            <a:pPr lvl="1">
              <a:tabLst>
                <a:tab pos="1881188" algn="l"/>
              </a:tabLst>
            </a:pPr>
            <a:r>
              <a:rPr lang="fr-CA" altLang="fr-FR" dirty="0"/>
              <a:t>pourquoi 	: objectifs du produit</a:t>
            </a:r>
          </a:p>
          <a:p>
            <a:pPr lvl="1">
              <a:tabLst>
                <a:tab pos="1881188" algn="l"/>
              </a:tabLst>
            </a:pPr>
            <a:r>
              <a:rPr lang="fr-CA" altLang="fr-FR" dirty="0"/>
              <a:t>quoi 	: spécification du produit</a:t>
            </a:r>
          </a:p>
          <a:p>
            <a:pPr lvl="1">
              <a:tabLst>
                <a:tab pos="1881188" algn="l"/>
              </a:tabLst>
            </a:pPr>
            <a:r>
              <a:rPr lang="fr-CA" altLang="fr-FR" dirty="0"/>
              <a:t>quand 	: planification du développement</a:t>
            </a:r>
          </a:p>
          <a:p>
            <a:pPr lvl="1">
              <a:tabLst>
                <a:tab pos="1881188" algn="l"/>
              </a:tabLst>
            </a:pPr>
            <a:r>
              <a:rPr lang="fr-CA" altLang="fr-FR" dirty="0"/>
              <a:t>combien	: budget</a:t>
            </a:r>
          </a:p>
          <a:p>
            <a:pPr lvl="1">
              <a:tabLst>
                <a:tab pos="1881188" algn="l"/>
              </a:tabLst>
            </a:pPr>
            <a:r>
              <a:rPr lang="fr-CA" altLang="fr-FR" dirty="0"/>
              <a:t>avec quoi	: allocation des ressources</a:t>
            </a:r>
          </a:p>
          <a:p>
            <a:pPr lvl="1">
              <a:tabLst>
                <a:tab pos="1881188" algn="l"/>
              </a:tabLst>
            </a:pPr>
            <a:r>
              <a:rPr lang="fr-CA" altLang="fr-FR" dirty="0"/>
              <a:t>qui 	: structure organisationnelle</a:t>
            </a:r>
          </a:p>
          <a:p>
            <a:r>
              <a:rPr lang="fr-CA" altLang="fr-FR" dirty="0"/>
              <a:t>Important de documenter pour la visibilité du projet</a:t>
            </a:r>
          </a:p>
          <a:p>
            <a:pPr lvl="1"/>
            <a:r>
              <a:rPr lang="fr-CA" altLang="fr-FR" dirty="0"/>
              <a:t>les décisions</a:t>
            </a:r>
          </a:p>
          <a:p>
            <a:pPr lvl="1"/>
            <a:r>
              <a:rPr lang="fr-CA" altLang="fr-FR" dirty="0"/>
              <a:t>les communications</a:t>
            </a:r>
          </a:p>
        </p:txBody>
      </p:sp>
      <p:sp>
        <p:nvSpPr>
          <p:cNvPr id="2560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B1B7C94-88E1-4A8C-A21B-166BEA4DC2D9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2560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87338" y="836613"/>
            <a:ext cx="8229600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0066"/>
              </a:buClr>
              <a:buSzPct val="70000"/>
              <a:buFont typeface="Wingdings" pitchFamily="2" charset="2"/>
              <a:buNone/>
            </a:pPr>
            <a:endParaRPr lang="fr-CA" altLang="fr-FR" sz="2400" dirty="0">
              <a:solidFill>
                <a:srgbClr val="000000"/>
              </a:solidFill>
            </a:endParaRPr>
          </a:p>
        </p:txBody>
      </p:sp>
      <p:sp>
        <p:nvSpPr>
          <p:cNvPr id="16691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76400" y="28194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0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76400" y="3429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5" name="Rectangle 1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76400" y="4445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7" name="Rectangle 1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76400" y="48514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30" name="Rectangle 18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76400" y="5461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F110D6-D6E7-4BA9-827D-89FE8D42C148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732" y="1277728"/>
            <a:ext cx="2749696" cy="194426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ED19CD0-5DF2-49D7-AFE7-A9C575F66F04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-14949" y="6406820"/>
            <a:ext cx="8340051" cy="49381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7511752" cy="1143000"/>
          </a:xfrm>
        </p:spPr>
        <p:txBody>
          <a:bodyPr>
            <a:normAutofit fontScale="90000"/>
          </a:bodyPr>
          <a:lstStyle/>
          <a:p>
            <a:r>
              <a:rPr lang="fr-CA" altLang="fr-FR" dirty="0"/>
              <a:t>Chapitre 11 – </a:t>
            </a:r>
            <a:r>
              <a:rPr lang="fr-CA" dirty="0"/>
              <a:t>Prévoir d'en jeter un </a:t>
            </a:r>
            <a:r>
              <a:rPr lang="fr-CA" altLang="fr-FR" dirty="0"/>
              <a:t>(</a:t>
            </a:r>
            <a:r>
              <a:rPr lang="en-CA" altLang="fr-FR" dirty="0"/>
              <a:t>Plan to Throw One Away)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C260BB7E-8956-4E8B-BF8B-31A76A0A4A26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altLang="fr-FR" dirty="0"/>
              <a:t>Un prototype est une étape intermédiaire </a:t>
            </a:r>
          </a:p>
          <a:p>
            <a:pPr lvl="1"/>
            <a:r>
              <a:rPr lang="fr-CA" altLang="fr-FR" dirty="0"/>
              <a:t>avant de développer le produit final</a:t>
            </a:r>
          </a:p>
          <a:p>
            <a:r>
              <a:rPr lang="fr-CA" altLang="fr-FR" dirty="0"/>
              <a:t>Utile pour ressortir les difficultés nouvelles</a:t>
            </a:r>
          </a:p>
          <a:p>
            <a:pPr lvl="1"/>
            <a:r>
              <a:rPr lang="fr-CA" altLang="fr-FR" dirty="0"/>
              <a:t>en passant d’un projet de petite taille à grande taille</a:t>
            </a:r>
          </a:p>
          <a:p>
            <a:r>
              <a:rPr lang="fr-CA" altLang="fr-FR" dirty="0"/>
              <a:t>Le prototype est jetable</a:t>
            </a:r>
          </a:p>
          <a:p>
            <a:pPr lvl="1"/>
            <a:r>
              <a:rPr lang="fr-CA" altLang="fr-FR" dirty="0"/>
              <a:t>ne doit pas être donné au client</a:t>
            </a:r>
          </a:p>
          <a:p>
            <a:endParaRPr lang="fr-CA" altLang="fr-FR" dirty="0"/>
          </a:p>
        </p:txBody>
      </p:sp>
      <p:sp>
        <p:nvSpPr>
          <p:cNvPr id="26627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C22D8F9-260F-4617-B23D-47898C4BE183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26629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87338" y="836613"/>
            <a:ext cx="8229600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0066"/>
              </a:buClr>
              <a:buSzPct val="70000"/>
              <a:buFont typeface="Wingdings" pitchFamily="2" charset="2"/>
              <a:buNone/>
            </a:pPr>
            <a:endParaRPr lang="fr-CA" altLang="fr-FR" sz="2400" dirty="0">
              <a:solidFill>
                <a:srgbClr val="000000"/>
              </a:solidFill>
            </a:endParaRPr>
          </a:p>
        </p:txBody>
      </p:sp>
      <p:sp>
        <p:nvSpPr>
          <p:cNvPr id="16691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76400" y="28194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0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76400" y="3429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3" name="Rectangle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76400" y="40386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5" name="Rectangle 1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76400" y="4445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7" name="Rectangle 15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76400" y="48514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30" name="Rectangle 1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76400" y="5461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D3867A8-9640-437B-9643-870B46A60F5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119" y="4152717"/>
            <a:ext cx="2007938" cy="176781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36FF3BD-44AD-4644-8446-C9D277AD8E6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6395191"/>
            <a:ext cx="8346147" cy="49381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7511752" cy="1143000"/>
          </a:xfrm>
        </p:spPr>
        <p:txBody>
          <a:bodyPr>
            <a:normAutofit/>
          </a:bodyPr>
          <a:lstStyle/>
          <a:p>
            <a:r>
              <a:rPr lang="fr-CA" altLang="fr-FR" dirty="0"/>
              <a:t>Importance de la maintenance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C260BB7E-8956-4E8B-BF8B-31A76A0A4A26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fr-CA" altLang="fr-FR" dirty="0"/>
              <a:t>Différence entre maintenance </a:t>
            </a:r>
          </a:p>
          <a:p>
            <a:pPr lvl="1"/>
            <a:r>
              <a:rPr lang="fr-CA" altLang="fr-FR" dirty="0"/>
              <a:t>matériel</a:t>
            </a:r>
          </a:p>
          <a:p>
            <a:pPr lvl="2"/>
            <a:r>
              <a:rPr lang="fr-CA" altLang="fr-FR" dirty="0"/>
              <a:t>remplacent les composantes</a:t>
            </a:r>
          </a:p>
          <a:p>
            <a:pPr lvl="2"/>
            <a:r>
              <a:rPr lang="fr-CA" altLang="fr-FR" dirty="0"/>
              <a:t>aucune incidence sur l’architecture et l’interface utilisateur</a:t>
            </a:r>
          </a:p>
          <a:p>
            <a:pPr lvl="1"/>
            <a:r>
              <a:rPr lang="fr-CA" altLang="fr-FR" dirty="0"/>
              <a:t>et logiciel </a:t>
            </a:r>
          </a:p>
          <a:p>
            <a:pPr lvl="2"/>
            <a:r>
              <a:rPr lang="fr-CA" altLang="fr-FR" dirty="0"/>
              <a:t>souvent des ajouts de nouvelles fonctionnalités </a:t>
            </a:r>
          </a:p>
          <a:p>
            <a:pPr lvl="2"/>
            <a:r>
              <a:rPr lang="fr-CA" altLang="fr-FR" dirty="0"/>
              <a:t>incidence sur l’architecture et sur l’interface utilisateur</a:t>
            </a:r>
          </a:p>
          <a:p>
            <a:r>
              <a:rPr lang="fr-CA" altLang="fr-FR" dirty="0"/>
              <a:t>La correction des bogues en introduit d’autres</a:t>
            </a:r>
          </a:p>
          <a:p>
            <a:pPr lvl="1"/>
            <a:r>
              <a:rPr lang="fr-CA" altLang="fr-FR" dirty="0"/>
              <a:t>nécessite plus des tests de régression </a:t>
            </a:r>
          </a:p>
          <a:p>
            <a:pPr lvl="1"/>
            <a:r>
              <a:rPr lang="fr-CA" altLang="fr-FR" dirty="0"/>
              <a:t>très coûteux pour un projet</a:t>
            </a:r>
          </a:p>
          <a:p>
            <a:endParaRPr lang="fr-CA" altLang="fr-FR" dirty="0"/>
          </a:p>
        </p:txBody>
      </p:sp>
      <p:sp>
        <p:nvSpPr>
          <p:cNvPr id="26627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C22D8F9-260F-4617-B23D-47898C4BE183}" type="slidenum">
              <a:rPr lang="en-US" altLang="en-US" smtClean="0"/>
              <a:pPr/>
              <a:t>32</a:t>
            </a:fld>
            <a:endParaRPr lang="en-US" altLang="en-US"/>
          </a:p>
        </p:txBody>
      </p:sp>
      <p:sp>
        <p:nvSpPr>
          <p:cNvPr id="26629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87338" y="836613"/>
            <a:ext cx="8229600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0066"/>
              </a:buClr>
              <a:buSzPct val="70000"/>
              <a:buFont typeface="Wingdings" pitchFamily="2" charset="2"/>
              <a:buNone/>
            </a:pPr>
            <a:endParaRPr lang="fr-CA" altLang="fr-FR" sz="2400" dirty="0">
              <a:solidFill>
                <a:srgbClr val="000000"/>
              </a:solidFill>
            </a:endParaRPr>
          </a:p>
        </p:txBody>
      </p:sp>
      <p:sp>
        <p:nvSpPr>
          <p:cNvPr id="16691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76400" y="28194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0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76400" y="3429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3" name="Rectangle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76400" y="40386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5" name="Rectangle 1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76400" y="4445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7" name="Rectangle 15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76400" y="48514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30" name="Rectangle 1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76400" y="5461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7AF3C5A-3C59-424D-A243-033A17697C0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785" y="1403874"/>
            <a:ext cx="1383494" cy="137262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BFCB51A-2143-401F-A9F4-57B7BA9189C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6395191"/>
            <a:ext cx="834614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7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CA" altLang="fr-FR" dirty="0"/>
              <a:t>Chapitre 12 – </a:t>
            </a:r>
            <a:r>
              <a:rPr lang="fr-CA" dirty="0"/>
              <a:t>De bons outils</a:t>
            </a:r>
            <a:br>
              <a:rPr lang="fr-CA" dirty="0"/>
            </a:br>
            <a:r>
              <a:rPr lang="fr-CA" dirty="0"/>
              <a:t>(</a:t>
            </a:r>
            <a:r>
              <a:rPr lang="fr-CA" altLang="fr-FR" dirty="0"/>
              <a:t>Sharp Tools)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7465CE7-9787-44F9-8292-EAACCA9FB01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8600" y="1403874"/>
            <a:ext cx="8915400" cy="4876800"/>
          </a:xfrm>
        </p:spPr>
        <p:txBody>
          <a:bodyPr>
            <a:normAutofit/>
          </a:bodyPr>
          <a:lstStyle/>
          <a:p>
            <a:r>
              <a:rPr lang="fr-CA" altLang="fr-FR" dirty="0"/>
              <a:t>Outils communs </a:t>
            </a:r>
          </a:p>
          <a:p>
            <a:pPr lvl="1"/>
            <a:r>
              <a:rPr lang="fr-CA" altLang="fr-FR" sz="2400" dirty="0"/>
              <a:t>plus génériques </a:t>
            </a:r>
          </a:p>
          <a:p>
            <a:pPr lvl="1"/>
            <a:r>
              <a:rPr lang="fr-CA" altLang="fr-FR" sz="2400" dirty="0"/>
              <a:t>donc moins efficace pour un besoin spécialisé</a:t>
            </a:r>
          </a:p>
          <a:p>
            <a:r>
              <a:rPr lang="fr-CA" altLang="fr-FR" dirty="0"/>
              <a:t>Outils spécialisés </a:t>
            </a:r>
          </a:p>
          <a:p>
            <a:pPr lvl="1"/>
            <a:r>
              <a:rPr lang="fr-CA" altLang="fr-FR" sz="2400" dirty="0"/>
              <a:t>trop spécifiques </a:t>
            </a:r>
          </a:p>
          <a:p>
            <a:pPr lvl="1"/>
            <a:r>
              <a:rPr lang="fr-CA" altLang="fr-FR" sz="2400" dirty="0"/>
              <a:t>problème de standardisation du processus de développement</a:t>
            </a:r>
          </a:p>
          <a:p>
            <a:pPr lvl="1"/>
            <a:r>
              <a:rPr lang="fr-CA" altLang="fr-FR" sz="2400" dirty="0"/>
              <a:t>peuvent perdre du temps suite aux évolutions technologiques </a:t>
            </a:r>
          </a:p>
          <a:p>
            <a:pPr lvl="1"/>
            <a:r>
              <a:rPr lang="fr-CA" altLang="fr-FR" sz="2400" dirty="0"/>
              <a:t>obstacle à une bonne communication entre les équipiers</a:t>
            </a:r>
          </a:p>
          <a:p>
            <a:endParaRPr lang="fr-CA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8EC4759-C514-4DE4-87E4-038D8135E7DB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512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59532" y="938803"/>
            <a:ext cx="8229600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alt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6DD2A8-E6BF-484E-876D-2E820E3C2AD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629" y="2024773"/>
            <a:ext cx="1369806" cy="135475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6A16FEF-F112-4303-8BEF-8254B2B97BA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6413961"/>
            <a:ext cx="834614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48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CA" altLang="fr-FR" dirty="0"/>
              <a:t>Machine de production vs Machine de développement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7465CE7-9787-44F9-8292-EAACCA9FB01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altLang="fr-FR" dirty="0"/>
              <a:t>Gestion des plages horaires pour les machines </a:t>
            </a:r>
          </a:p>
          <a:p>
            <a:pPr lvl="1"/>
            <a:r>
              <a:rPr lang="fr-CA" altLang="fr-FR" dirty="0"/>
              <a:t>en cas de ressources matérielles limitées</a:t>
            </a:r>
          </a:p>
          <a:p>
            <a:r>
              <a:rPr lang="fr-CA" altLang="fr-FR" dirty="0"/>
              <a:t>Possibilité qu’un bogue provienne du matériel</a:t>
            </a:r>
          </a:p>
          <a:p>
            <a:endParaRPr lang="fr-CA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8EC4759-C514-4DE4-87E4-038D8135E7DB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512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5763" y="908050"/>
            <a:ext cx="8229600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alt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FFD533C-092F-48CC-9F22-84A66750407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52" y="3359686"/>
            <a:ext cx="2240664" cy="26029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F94FCFC-8E3D-4741-8DE6-59D148A9564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6413961"/>
            <a:ext cx="834614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42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altLang="fr-FR" dirty="0"/>
              <a:t>Processus de développement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8579B45-A82E-41CD-8F9F-D262F01F2913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8600" y="1403874"/>
            <a:ext cx="8686800" cy="4876800"/>
          </a:xfrm>
        </p:spPr>
        <p:txBody>
          <a:bodyPr>
            <a:normAutofit/>
          </a:bodyPr>
          <a:lstStyle/>
          <a:p>
            <a:r>
              <a:rPr lang="fr-CA" altLang="fr-FR" dirty="0"/>
              <a:t>Besoin d’émulateur si la machine est nouvelle</a:t>
            </a:r>
          </a:p>
          <a:p>
            <a:r>
              <a:rPr lang="fr-CA" altLang="fr-FR" dirty="0"/>
              <a:t>Compilateur</a:t>
            </a:r>
          </a:p>
          <a:p>
            <a:r>
              <a:rPr lang="fr-CA" altLang="fr-FR" dirty="0"/>
              <a:t>Enjeux bibliothèque logiciel et compatibilités</a:t>
            </a:r>
          </a:p>
          <a:p>
            <a:pPr lvl="1"/>
            <a:r>
              <a:rPr lang="fr-CA" altLang="fr-FR" dirty="0"/>
              <a:t>contrôle des changements</a:t>
            </a:r>
          </a:p>
          <a:p>
            <a:pPr lvl="1"/>
            <a:r>
              <a:rPr lang="fr-CA" altLang="fr-FR" dirty="0"/>
              <a:t>séparation des différentes phases de développement</a:t>
            </a:r>
          </a:p>
          <a:p>
            <a:pPr lvl="2"/>
            <a:r>
              <a:rPr lang="fr-CA" altLang="fr-FR" dirty="0"/>
              <a:t>spécialement entre test unitaire et test d’intégration</a:t>
            </a:r>
          </a:p>
          <a:p>
            <a:r>
              <a:rPr lang="fr-CA" altLang="fr-FR" dirty="0"/>
              <a:t>Outils de programmation</a:t>
            </a:r>
          </a:p>
          <a:p>
            <a:r>
              <a:rPr lang="fr-CA" altLang="fr-FR" dirty="0"/>
              <a:t>Système de documentation</a:t>
            </a:r>
          </a:p>
          <a:p>
            <a:pPr lvl="2"/>
            <a:endParaRPr lang="fr-CA" altLang="fr-FR" dirty="0"/>
          </a:p>
          <a:p>
            <a:pPr lvl="1"/>
            <a:endParaRPr lang="fr-CA" altLang="fr-FR" dirty="0"/>
          </a:p>
          <a:p>
            <a:endParaRPr lang="fr-CA" dirty="0"/>
          </a:p>
        </p:txBody>
      </p:sp>
      <p:sp>
        <p:nvSpPr>
          <p:cNvPr id="6147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472F901-E04C-4DEE-8E22-9AE2786B26E9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6149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5763" y="908050"/>
            <a:ext cx="8229600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alt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15025DB-E7F2-40DB-B5D8-B8D792A4952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95" y="4746924"/>
            <a:ext cx="3775937" cy="14144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5D829F-6555-4EE1-AD0C-B43B46A6152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6413961"/>
            <a:ext cx="834614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55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599" y="76200"/>
            <a:ext cx="8386763" cy="1143000"/>
          </a:xfrm>
        </p:spPr>
        <p:txBody>
          <a:bodyPr>
            <a:normAutofit fontScale="90000"/>
          </a:bodyPr>
          <a:lstStyle/>
          <a:p>
            <a:r>
              <a:rPr lang="fr-CA" altLang="fr-FR" dirty="0"/>
              <a:t>Langages de haut niveau vs bas niveau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8579B45-A82E-41CD-8F9F-D262F01F2913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altLang="fr-FR" dirty="0"/>
              <a:t>Importance des langages de haut niveau </a:t>
            </a:r>
          </a:p>
          <a:p>
            <a:pPr lvl="1"/>
            <a:r>
              <a:rPr lang="fr-CA" altLang="fr-FR" dirty="0"/>
              <a:t>sur le débogage</a:t>
            </a:r>
          </a:p>
          <a:p>
            <a:pPr lvl="1"/>
            <a:r>
              <a:rPr lang="fr-CA" altLang="fr-FR" dirty="0"/>
              <a:t>programmation interactive</a:t>
            </a:r>
          </a:p>
        </p:txBody>
      </p:sp>
      <p:sp>
        <p:nvSpPr>
          <p:cNvPr id="6147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472F901-E04C-4DEE-8E22-9AE2786B26E9}" type="slidenum">
              <a:rPr lang="en-US" altLang="en-US" smtClean="0"/>
              <a:pPr/>
              <a:t>36</a:t>
            </a:fld>
            <a:endParaRPr lang="en-US" altLang="en-US"/>
          </a:p>
        </p:txBody>
      </p:sp>
      <p:sp>
        <p:nvSpPr>
          <p:cNvPr id="6149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5763" y="908050"/>
            <a:ext cx="8229600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alt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7E01467-46D8-4268-9D32-C324D0091D4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13" y="3458639"/>
            <a:ext cx="5905500" cy="24574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737F5D1-31C3-4C0D-A883-A374C7756AC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6413961"/>
            <a:ext cx="834614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55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483860" cy="1143000"/>
          </a:xfrm>
        </p:spPr>
        <p:txBody>
          <a:bodyPr>
            <a:normAutofit fontScale="90000"/>
          </a:bodyPr>
          <a:lstStyle/>
          <a:p>
            <a:r>
              <a:rPr lang="fr-CA" altLang="fr-FR" dirty="0"/>
              <a:t>Chapitre 13 – </a:t>
            </a:r>
            <a:r>
              <a:rPr lang="fr-CA" dirty="0"/>
              <a:t>Les parties et le tout</a:t>
            </a:r>
            <a:br>
              <a:rPr lang="fr-CA" dirty="0"/>
            </a:br>
            <a:r>
              <a:rPr lang="fr-CA" dirty="0"/>
              <a:t>(</a:t>
            </a:r>
            <a:r>
              <a:rPr lang="en-US" altLang="fr-FR" dirty="0"/>
              <a:t>The Whole and the Parts)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AE30E99-8F84-48CD-8B28-E9E535F609C7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altLang="fr-FR" dirty="0"/>
              <a:t>Pratiques de bonne conception</a:t>
            </a:r>
          </a:p>
          <a:p>
            <a:pPr lvl="1"/>
            <a:r>
              <a:rPr lang="fr-CA" altLang="fr-FR" dirty="0"/>
              <a:t>intégrité conceptuelle</a:t>
            </a:r>
          </a:p>
          <a:p>
            <a:pPr lvl="1"/>
            <a:r>
              <a:rPr lang="fr-CA" altLang="fr-FR" dirty="0"/>
              <a:t>test de spécification </a:t>
            </a:r>
          </a:p>
          <a:p>
            <a:pPr lvl="2"/>
            <a:r>
              <a:rPr lang="fr-CA" altLang="fr-FR" dirty="0"/>
              <a:t>complétude et clarté </a:t>
            </a:r>
          </a:p>
          <a:p>
            <a:pPr lvl="2"/>
            <a:r>
              <a:rPr lang="fr-CA" altLang="fr-FR" dirty="0"/>
              <a:t>pour détecter tôt les erreurs </a:t>
            </a:r>
          </a:p>
          <a:p>
            <a:pPr lvl="2"/>
            <a:r>
              <a:rPr lang="fr-CA" altLang="fr-FR" dirty="0"/>
              <a:t>dans les hypothèses sur le système</a:t>
            </a:r>
          </a:p>
          <a:p>
            <a:pPr lvl="1"/>
            <a:r>
              <a:rPr lang="fr-CA" altLang="fr-FR" dirty="0"/>
              <a:t>raffinements successifs</a:t>
            </a:r>
          </a:p>
          <a:p>
            <a:pPr lvl="2"/>
            <a:r>
              <a:rPr lang="fr-CA" altLang="fr-FR" dirty="0"/>
              <a:t>de haut en bas</a:t>
            </a:r>
          </a:p>
          <a:p>
            <a:pPr lvl="1"/>
            <a:r>
              <a:rPr lang="fr-CA" altLang="fr-FR" dirty="0"/>
              <a:t>programmation structurée</a:t>
            </a:r>
          </a:p>
          <a:p>
            <a:pPr lvl="2"/>
            <a:r>
              <a:rPr lang="fr-CA" altLang="fr-FR" dirty="0"/>
              <a:t>pas de « </a:t>
            </a:r>
            <a:r>
              <a:rPr lang="fr-CA" altLang="fr-FR" dirty="0" err="1"/>
              <a:t>goto</a:t>
            </a:r>
            <a:r>
              <a:rPr lang="fr-CA" altLang="fr-FR" dirty="0"/>
              <a:t> »</a:t>
            </a:r>
          </a:p>
        </p:txBody>
      </p:sp>
      <p:sp>
        <p:nvSpPr>
          <p:cNvPr id="7171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328D26A-CE5E-437B-A379-638EEA3D2012}" type="slidenum">
              <a:rPr lang="en-US" altLang="en-US" smtClean="0"/>
              <a:pPr/>
              <a:t>37</a:t>
            </a:fld>
            <a:endParaRPr lang="en-US" altLang="en-US"/>
          </a:p>
        </p:txBody>
      </p:sp>
      <p:sp>
        <p:nvSpPr>
          <p:cNvPr id="7173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1196975"/>
            <a:ext cx="8229600" cy="419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altLang="fr-FR" sz="2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5ED206B-A4B4-4233-9B65-406F8B7F111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431" y="3753036"/>
            <a:ext cx="2144169" cy="214416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FF5D76C-9D36-4D0D-8955-3ECBA46856F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6417332"/>
            <a:ext cx="834614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95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483860" cy="1143000"/>
          </a:xfrm>
        </p:spPr>
        <p:txBody>
          <a:bodyPr>
            <a:normAutofit/>
          </a:bodyPr>
          <a:lstStyle/>
          <a:p>
            <a:r>
              <a:rPr lang="fr-CA" altLang="fr-FR" dirty="0"/>
              <a:t>Évolution du débogage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AE30E99-8F84-48CD-8B28-E9E535F609C7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2500"/>
          </a:bodyPr>
          <a:lstStyle/>
          <a:p>
            <a:r>
              <a:rPr lang="fr-CA" altLang="fr-FR" dirty="0"/>
              <a:t>Le débogage « interactif » sur machine était lent</a:t>
            </a:r>
          </a:p>
          <a:p>
            <a:pPr lvl="1"/>
            <a:r>
              <a:rPr lang="fr-CA" altLang="fr-FR" dirty="0"/>
              <a:t>le débogage est planifié</a:t>
            </a:r>
          </a:p>
          <a:p>
            <a:r>
              <a:rPr lang="fr-CA" altLang="fr-FR" dirty="0"/>
              <a:t>Les « dumps » mémoires étaient par la suite utilisées </a:t>
            </a:r>
          </a:p>
          <a:p>
            <a:pPr lvl="1"/>
            <a:r>
              <a:rPr lang="fr-CA" altLang="fr-FR" dirty="0"/>
              <a:t>imprimées</a:t>
            </a:r>
          </a:p>
          <a:p>
            <a:pPr lvl="1"/>
            <a:r>
              <a:rPr lang="fr-CA" altLang="fr-FR" dirty="0"/>
              <a:t>pour remédier au problème de rareté des machines</a:t>
            </a:r>
          </a:p>
          <a:p>
            <a:r>
              <a:rPr lang="fr-CA" altLang="fr-FR" dirty="0"/>
              <a:t>Les images « ciblées » ensuite</a:t>
            </a:r>
          </a:p>
          <a:p>
            <a:pPr lvl="1"/>
            <a:r>
              <a:rPr lang="fr-CA" altLang="fr-FR" dirty="0"/>
              <a:t>permettaient la sélection de parties de mémoire</a:t>
            </a:r>
          </a:p>
          <a:p>
            <a:pPr lvl="1"/>
            <a:r>
              <a:rPr lang="fr-CA" altLang="fr-FR" dirty="0"/>
              <a:t>support des programmes plus volumineux</a:t>
            </a:r>
          </a:p>
          <a:p>
            <a:r>
              <a:rPr lang="fr-CA" altLang="fr-FR" dirty="0"/>
              <a:t>Débogage interactif est devenu la norme</a:t>
            </a:r>
          </a:p>
        </p:txBody>
      </p:sp>
      <p:sp>
        <p:nvSpPr>
          <p:cNvPr id="7171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328D26A-CE5E-437B-A379-638EEA3D2012}" type="slidenum">
              <a:rPr lang="en-US" altLang="en-US" smtClean="0"/>
              <a:pPr/>
              <a:t>38</a:t>
            </a:fld>
            <a:endParaRPr lang="en-US" altLang="en-US"/>
          </a:p>
        </p:txBody>
      </p:sp>
      <p:sp>
        <p:nvSpPr>
          <p:cNvPr id="7173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1196975"/>
            <a:ext cx="8229600" cy="419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altLang="fr-FR" sz="2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1F369BF-4C5E-4F3E-BE45-5B3146807D9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654" y="4761148"/>
            <a:ext cx="1172946" cy="10800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B8CACE8-D322-4E31-822D-5D39CA5820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6417332"/>
            <a:ext cx="834614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16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altLang="fr-FR" dirty="0"/>
              <a:t>Méthodes de débogage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B86135C-AEC3-415E-86B9-1FE105AABE00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altLang="fr-FR" dirty="0"/>
              <a:t>Tests unitaires des composantes</a:t>
            </a:r>
          </a:p>
          <a:p>
            <a:r>
              <a:rPr lang="fr-CA" altLang="fr-FR" dirty="0"/>
              <a:t>Construction des échafaudages (ou « stubs ») </a:t>
            </a:r>
          </a:p>
          <a:p>
            <a:pPr lvl="1"/>
            <a:r>
              <a:rPr lang="fr-CA" altLang="fr-FR" dirty="0"/>
              <a:t>lors de l’intégration</a:t>
            </a:r>
          </a:p>
          <a:p>
            <a:r>
              <a:rPr lang="fr-CA" altLang="fr-FR" dirty="0"/>
              <a:t>Intégration incrémentale</a:t>
            </a:r>
          </a:p>
          <a:p>
            <a:r>
              <a:rPr lang="fr-CA" altLang="fr-FR" dirty="0"/>
              <a:t>Contrôle des changements</a:t>
            </a:r>
          </a:p>
          <a:p>
            <a:r>
              <a:rPr lang="fr-CA" altLang="fr-FR" dirty="0"/>
              <a:t>Mise à jour des cas de test</a:t>
            </a:r>
          </a:p>
        </p:txBody>
      </p:sp>
      <p:sp>
        <p:nvSpPr>
          <p:cNvPr id="8195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88C886C-0FCC-4E25-87E2-1A01342D7613}" type="slidenum">
              <a:rPr lang="en-US" altLang="en-US" smtClean="0"/>
              <a:pPr/>
              <a:t>39</a:t>
            </a:fld>
            <a:endParaRPr lang="en-US" altLang="en-US" dirty="0"/>
          </a:p>
        </p:txBody>
      </p:sp>
      <p:sp>
        <p:nvSpPr>
          <p:cNvPr id="819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1304925"/>
            <a:ext cx="8229600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charset="0"/>
              <a:buChar char="•"/>
            </a:pPr>
            <a:endParaRPr lang="fr-CA" altLang="fr-FR" sz="2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3380982-B94D-46AF-BAEF-F978070CDC5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168" y="4206875"/>
            <a:ext cx="2362864" cy="18981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FB342D7-C80D-43D2-B620-2425FDF66A9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6417332"/>
            <a:ext cx="834614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44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3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altLang="fr-FR"/>
              <a:t>Introduction</a:t>
            </a:r>
            <a:endParaRPr lang="en-US" altLang="fr-FR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51BD5FCC-2FC1-438C-B8A2-3E3436CF9145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altLang="fr-FR" dirty="0"/>
              <a:t>Pour les gestionnaires de projets de logiciel</a:t>
            </a:r>
          </a:p>
          <a:p>
            <a:r>
              <a:rPr lang="fr-CA" altLang="fr-FR" dirty="0"/>
              <a:t>Brooks croit que les grands projets souffrent</a:t>
            </a:r>
          </a:p>
          <a:p>
            <a:pPr lvl="1"/>
            <a:r>
              <a:rPr lang="fr-CA" altLang="fr-FR" dirty="0"/>
              <a:t>de la répartition du travail</a:t>
            </a:r>
          </a:p>
          <a:p>
            <a:pPr lvl="1"/>
            <a:r>
              <a:rPr lang="fr-CA" altLang="fr-FR" dirty="0"/>
              <a:t>de la difficulté de préserver l’intégrité conceptuelle</a:t>
            </a:r>
          </a:p>
          <a:p>
            <a:endParaRPr lang="fr-CA" altLang="fr-FR" dirty="0"/>
          </a:p>
          <a:p>
            <a:endParaRPr lang="fr-CA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E3DFCBB-A26F-467F-B59D-BAD0E021A6DA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5125" name="Rectangle 3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1000" y="8382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altLang="fr-FR" sz="19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D91861F-68B3-4D56-B1F9-B6F80335722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4011090"/>
            <a:ext cx="1459990" cy="21227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9275948" cy="1143000"/>
          </a:xfrm>
        </p:spPr>
        <p:txBody>
          <a:bodyPr>
            <a:noAutofit/>
          </a:bodyPr>
          <a:lstStyle/>
          <a:p>
            <a:r>
              <a:rPr lang="fr-CA" altLang="fr-FR" sz="3600" dirty="0"/>
              <a:t>Chapitre 14 – </a:t>
            </a:r>
            <a:r>
              <a:rPr lang="fr-CA" sz="3600" dirty="0"/>
              <a:t>L’éclosion d'une catastrophe</a:t>
            </a:r>
            <a:br>
              <a:rPr lang="fr-CA" sz="3600" dirty="0"/>
            </a:br>
            <a:r>
              <a:rPr lang="fr-CA" sz="3600" dirty="0"/>
              <a:t>(</a:t>
            </a:r>
            <a:r>
              <a:rPr lang="fr-CA" altLang="fr-FR" sz="3600" dirty="0" err="1"/>
              <a:t>Hatching</a:t>
            </a:r>
            <a:r>
              <a:rPr lang="fr-CA" altLang="fr-FR" sz="3600" dirty="0"/>
              <a:t> a Catastrophe)</a:t>
            </a:r>
            <a:endParaRPr lang="en-US" altLang="fr-FR" sz="3600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158F775-69F5-4C3B-BE97-62DD71430891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altLang="fr-FR" dirty="0"/>
              <a:t>Petits problèmes vs gros problèmes</a:t>
            </a:r>
          </a:p>
          <a:p>
            <a:r>
              <a:rPr lang="fr-CA" altLang="fr-FR" dirty="0"/>
              <a:t>Contrôler l’échéancier par des jalons</a:t>
            </a:r>
          </a:p>
          <a:p>
            <a:r>
              <a:rPr lang="fr-CA" altLang="fr-FR" dirty="0"/>
              <a:t>Un jalon doit être </a:t>
            </a:r>
          </a:p>
          <a:p>
            <a:pPr lvl="1"/>
            <a:r>
              <a:rPr lang="fr-CA" altLang="fr-FR" dirty="0"/>
              <a:t>concret</a:t>
            </a:r>
          </a:p>
          <a:p>
            <a:pPr lvl="1"/>
            <a:r>
              <a:rPr lang="fr-CA" altLang="fr-FR" dirty="0"/>
              <a:t>précis</a:t>
            </a:r>
          </a:p>
          <a:p>
            <a:pPr lvl="1"/>
            <a:r>
              <a:rPr lang="fr-CA" altLang="fr-FR" dirty="0"/>
              <a:t>sans aucune ambiguïté</a:t>
            </a:r>
          </a:p>
          <a:p>
            <a:r>
              <a:rPr lang="fr-CA" altLang="fr-FR" dirty="0"/>
              <a:t>Un jalon ne doit pas devenir un boulet</a:t>
            </a:r>
          </a:p>
          <a:p>
            <a:r>
              <a:rPr lang="fr-CA" altLang="fr-FR" dirty="0"/>
              <a:t>Utilisation du CPM pour le contrôle</a:t>
            </a:r>
          </a:p>
        </p:txBody>
      </p:sp>
      <p:sp>
        <p:nvSpPr>
          <p:cNvPr id="9219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86B0184-09AF-4371-ACD4-894C26C7CEAB}" type="slidenum">
              <a:rPr lang="en-US" altLang="en-US" smtClean="0"/>
              <a:pPr/>
              <a:t>40</a:t>
            </a:fld>
            <a:endParaRPr lang="en-US" altLang="en-US"/>
          </a:p>
        </p:txBody>
      </p:sp>
      <p:sp>
        <p:nvSpPr>
          <p:cNvPr id="9221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5288" y="981075"/>
            <a:ext cx="822960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7145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alt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3DA2C4E-54D8-49AC-A18E-BBF79D0F5E7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173" y="2231913"/>
            <a:ext cx="1989159" cy="239417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F3A8679-08B6-47E3-AAA3-9222C82E4F8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6427569"/>
            <a:ext cx="834614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36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9275948" cy="1143000"/>
          </a:xfrm>
        </p:spPr>
        <p:txBody>
          <a:bodyPr>
            <a:noAutofit/>
          </a:bodyPr>
          <a:lstStyle/>
          <a:p>
            <a:r>
              <a:rPr lang="fr-CA" altLang="fr-FR" sz="3600" dirty="0"/>
              <a:t>Communication entre le chef d’équipe et son supérieur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158F775-69F5-4C3B-BE97-62DD71430891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fr-CA" altLang="fr-FR" dirty="0"/>
              <a:t>Avouer un retard vs garder l’information pour soi</a:t>
            </a:r>
          </a:p>
          <a:p>
            <a:r>
              <a:rPr lang="fr-CA" altLang="fr-FR" dirty="0"/>
              <a:t>Possibilité de conflit entre les deux</a:t>
            </a:r>
          </a:p>
          <a:p>
            <a:r>
              <a:rPr lang="fr-CA" altLang="fr-FR" dirty="0"/>
              <a:t>Solution pour gérer le conflit</a:t>
            </a:r>
          </a:p>
          <a:p>
            <a:pPr lvl="1"/>
            <a:r>
              <a:rPr lang="fr-CA" altLang="fr-FR" dirty="0"/>
              <a:t>partage de responsabilité</a:t>
            </a:r>
          </a:p>
          <a:p>
            <a:pPr lvl="2"/>
            <a:r>
              <a:rPr lang="fr-CA" altLang="fr-FR" dirty="0"/>
              <a:t>laisser le chef d’équipe régler par lui-même les problèmes </a:t>
            </a:r>
          </a:p>
          <a:p>
            <a:pPr lvl="3"/>
            <a:r>
              <a:rPr lang="fr-CA" altLang="fr-FR" dirty="0"/>
              <a:t>et n’intervenir que si nécessaire</a:t>
            </a:r>
          </a:p>
          <a:p>
            <a:pPr lvl="2"/>
            <a:r>
              <a:rPr lang="fr-CA" altLang="fr-FR" dirty="0"/>
              <a:t>la communication est plus à titre informatif que pour agir</a:t>
            </a:r>
          </a:p>
          <a:p>
            <a:pPr lvl="1"/>
            <a:r>
              <a:rPr lang="fr-CA" altLang="fr-FR" dirty="0"/>
              <a:t>visibilité sur l’avancement du projet </a:t>
            </a:r>
          </a:p>
          <a:p>
            <a:pPr lvl="2"/>
            <a:r>
              <a:rPr lang="fr-CA" altLang="fr-FR" dirty="0"/>
              <a:t>en définissant des jalons précis </a:t>
            </a:r>
          </a:p>
          <a:p>
            <a:pPr lvl="2"/>
            <a:r>
              <a:rPr lang="fr-CA" altLang="fr-FR" dirty="0"/>
              <a:t>permet au supérieur une idée sur l’avancement</a:t>
            </a:r>
          </a:p>
        </p:txBody>
      </p:sp>
      <p:sp>
        <p:nvSpPr>
          <p:cNvPr id="9219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86B0184-09AF-4371-ACD4-894C26C7CEAB}" type="slidenum">
              <a:rPr lang="en-US" altLang="en-US" smtClean="0"/>
              <a:pPr/>
              <a:t>41</a:t>
            </a:fld>
            <a:endParaRPr lang="en-US" altLang="en-US" dirty="0"/>
          </a:p>
        </p:txBody>
      </p:sp>
      <p:sp>
        <p:nvSpPr>
          <p:cNvPr id="9221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5288" y="981075"/>
            <a:ext cx="822960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7145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alt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CFCEC19-649D-42CF-BFBC-2D4B3BDFC1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732" y="1880828"/>
            <a:ext cx="1969756" cy="16644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0ED24F1-88B5-4E3C-B735-E991363974C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6427569"/>
            <a:ext cx="834614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00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CA" altLang="fr-FR" dirty="0"/>
              <a:t>Chapitre 15 – </a:t>
            </a:r>
            <a:r>
              <a:rPr lang="fr-CA" dirty="0"/>
              <a:t>L'autre face</a:t>
            </a:r>
            <a:br>
              <a:rPr lang="fr-CA" dirty="0"/>
            </a:br>
            <a:r>
              <a:rPr lang="fr-CA" dirty="0"/>
              <a:t>(</a:t>
            </a:r>
            <a:r>
              <a:rPr lang="fr-CA" altLang="fr-FR" dirty="0"/>
              <a:t>The </a:t>
            </a:r>
            <a:r>
              <a:rPr lang="fr-CA" altLang="fr-FR" dirty="0" err="1"/>
              <a:t>Other</a:t>
            </a:r>
            <a:r>
              <a:rPr lang="fr-CA" altLang="fr-FR" dirty="0"/>
              <a:t> Face)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C03D6A35-BAC9-4888-97C5-2860C9622643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8600" y="1403874"/>
            <a:ext cx="8686800" cy="4876800"/>
          </a:xfrm>
        </p:spPr>
        <p:txBody>
          <a:bodyPr>
            <a:normAutofit/>
          </a:bodyPr>
          <a:lstStyle/>
          <a:p>
            <a:r>
              <a:rPr lang="fr-CA" altLang="fr-FR" dirty="0"/>
              <a:t>Importance de la documentation </a:t>
            </a:r>
          </a:p>
          <a:p>
            <a:r>
              <a:rPr lang="fr-CA" altLang="fr-FR" dirty="0"/>
              <a:t>Parallèle entre </a:t>
            </a:r>
          </a:p>
          <a:p>
            <a:pPr lvl="1"/>
            <a:r>
              <a:rPr lang="fr-CA" altLang="fr-FR" dirty="0"/>
              <a:t>un programme informatique </a:t>
            </a:r>
          </a:p>
          <a:p>
            <a:pPr lvl="1"/>
            <a:r>
              <a:rPr lang="fr-CA" altLang="fr-FR" dirty="0"/>
              <a:t>et une médaille</a:t>
            </a:r>
          </a:p>
          <a:p>
            <a:r>
              <a:rPr lang="fr-CA" altLang="fr-FR" dirty="0"/>
              <a:t>La face visible</a:t>
            </a:r>
          </a:p>
          <a:p>
            <a:pPr lvl="1"/>
            <a:r>
              <a:rPr lang="fr-CA" altLang="fr-FR" dirty="0"/>
              <a:t> le message que l’homme envoie à la machine</a:t>
            </a:r>
          </a:p>
          <a:p>
            <a:r>
              <a:rPr lang="fr-CA" altLang="fr-FR" dirty="0"/>
              <a:t>La face cachée </a:t>
            </a:r>
          </a:p>
          <a:p>
            <a:pPr lvl="1"/>
            <a:r>
              <a:rPr lang="fr-CA" altLang="fr-FR" dirty="0"/>
              <a:t>l’histoire que l’homme veut transmettre à l’homme</a:t>
            </a:r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8637B19-DB15-4DD8-A2BF-CD9552289BFE}" type="slidenum">
              <a:rPr lang="en-US" altLang="en-US" smtClean="0"/>
              <a:pPr/>
              <a:t>42</a:t>
            </a:fld>
            <a:endParaRPr lang="en-US" altLang="en-US"/>
          </a:p>
        </p:txBody>
      </p:sp>
      <p:sp>
        <p:nvSpPr>
          <p:cNvPr id="512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03036" y="584684"/>
            <a:ext cx="8229600" cy="5868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altLang="fr-FR" sz="2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BFCC22-C2D3-4181-AFAD-956AABB87D0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639" y="1539078"/>
            <a:ext cx="1889922" cy="188992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B8214A4-FEED-4FB6-8925-19ECFC7BC28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7141" y="6415878"/>
            <a:ext cx="834614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102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fr-CA" altLang="fr-FR" dirty="0"/>
              <a:t>Rédaction d’une bonne documentation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C03D6A35-BAC9-4888-97C5-2860C9622643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fr-CA" altLang="fr-FR" dirty="0"/>
              <a:t>Décrit le fonctionnement général du programme</a:t>
            </a:r>
          </a:p>
          <a:p>
            <a:pPr lvl="1"/>
            <a:r>
              <a:rPr lang="fr-CA" dirty="0"/>
              <a:t>son objectif</a:t>
            </a:r>
          </a:p>
          <a:p>
            <a:pPr lvl="1"/>
            <a:r>
              <a:rPr lang="fr-CA" dirty="0"/>
              <a:t>l’environnement dans lequel il s’exécute</a:t>
            </a:r>
          </a:p>
          <a:p>
            <a:pPr lvl="1"/>
            <a:r>
              <a:rPr lang="fr-CA" dirty="0"/>
              <a:t>domaine et format des entrées et des sorties</a:t>
            </a:r>
          </a:p>
          <a:p>
            <a:pPr lvl="1"/>
            <a:r>
              <a:rPr lang="fr-CA" dirty="0"/>
              <a:t>fonctions réalisées</a:t>
            </a:r>
          </a:p>
          <a:p>
            <a:pPr lvl="1"/>
            <a:r>
              <a:rPr lang="fr-CA" dirty="0"/>
              <a:t>algorithmes utilisés</a:t>
            </a:r>
          </a:p>
          <a:p>
            <a:pPr lvl="1"/>
            <a:r>
              <a:rPr lang="fr-CA" dirty="0"/>
              <a:t>temps d’exécution</a:t>
            </a:r>
          </a:p>
          <a:p>
            <a:pPr lvl="1"/>
            <a:r>
              <a:rPr lang="fr-CA" dirty="0"/>
              <a:t>instructions d’emploi</a:t>
            </a:r>
          </a:p>
          <a:p>
            <a:pPr lvl="1"/>
            <a:r>
              <a:rPr lang="fr-CA" altLang="fr-FR" dirty="0"/>
              <a:t>cas de test</a:t>
            </a:r>
          </a:p>
          <a:p>
            <a:pPr lvl="1"/>
            <a:r>
              <a:rPr lang="fr-CA" dirty="0"/>
              <a:t>etc.</a:t>
            </a:r>
          </a:p>
          <a:p>
            <a:endParaRPr lang="fr-CA" altLang="fr-FR" dirty="0"/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8637B19-DB15-4DD8-A2BF-CD9552289BFE}" type="slidenum">
              <a:rPr lang="en-US" altLang="en-US" smtClean="0"/>
              <a:pPr/>
              <a:t>43</a:t>
            </a:fld>
            <a:endParaRPr lang="en-US" altLang="en-US"/>
          </a:p>
        </p:txBody>
      </p:sp>
      <p:sp>
        <p:nvSpPr>
          <p:cNvPr id="512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03036" y="584684"/>
            <a:ext cx="8229600" cy="5868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altLang="fr-FR" sz="2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13CB79D-340E-4AC9-9D08-8AD963CF627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36" y="3467075"/>
            <a:ext cx="1888560" cy="27040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79102A-5FF6-4BC5-919F-22B172D59BC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7141" y="6415878"/>
            <a:ext cx="834614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53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915400" cy="1143000"/>
          </a:xfrm>
        </p:spPr>
        <p:txBody>
          <a:bodyPr>
            <a:normAutofit/>
          </a:bodyPr>
          <a:lstStyle/>
          <a:p>
            <a:r>
              <a:rPr lang="fr-CA" altLang="fr-FR" dirty="0"/>
              <a:t>Auto documentation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C03D6A35-BAC9-4888-97C5-2860C9622643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altLang="fr-FR" dirty="0"/>
              <a:t>Incluse dans la structure du programme</a:t>
            </a:r>
          </a:p>
          <a:p>
            <a:pPr lvl="1"/>
            <a:r>
              <a:rPr lang="fr-CA" altLang="fr-FR" dirty="0"/>
              <a:t>faciliter la modification</a:t>
            </a:r>
          </a:p>
          <a:p>
            <a:r>
              <a:rPr lang="fr-CA" altLang="fr-FR" dirty="0"/>
              <a:t>Utilisation de bonnes règles de nommage</a:t>
            </a:r>
          </a:p>
          <a:p>
            <a:r>
              <a:rPr lang="fr-CA" altLang="fr-FR" dirty="0"/>
              <a:t>Code</a:t>
            </a:r>
          </a:p>
          <a:p>
            <a:pPr lvl="1"/>
            <a:r>
              <a:rPr lang="fr-CA" altLang="fr-FR" dirty="0"/>
              <a:t>plus structuré</a:t>
            </a:r>
          </a:p>
          <a:p>
            <a:pPr lvl="1"/>
            <a:r>
              <a:rPr lang="fr-CA" altLang="fr-FR" dirty="0"/>
              <a:t>bien formaté</a:t>
            </a:r>
          </a:p>
        </p:txBody>
      </p:sp>
      <p:sp>
        <p:nvSpPr>
          <p:cNvPr id="5123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8637B19-DB15-4DD8-A2BF-CD9552289BFE}" type="slidenum">
              <a:rPr lang="en-US" altLang="en-US" smtClean="0"/>
              <a:pPr/>
              <a:t>44</a:t>
            </a:fld>
            <a:endParaRPr lang="en-US" altLang="en-US"/>
          </a:p>
        </p:txBody>
      </p:sp>
      <p:sp>
        <p:nvSpPr>
          <p:cNvPr id="512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03036" y="584684"/>
            <a:ext cx="8229600" cy="5868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altLang="fr-FR" sz="20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879102A-5FF6-4BC5-919F-22B172D59BC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-7141" y="6415878"/>
            <a:ext cx="8346147" cy="49381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501CB6C-6334-482C-B7F4-96CD05ADB70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296" y="3684409"/>
            <a:ext cx="1558496" cy="199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92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686800" cy="1143000"/>
          </a:xfrm>
        </p:spPr>
        <p:txBody>
          <a:bodyPr>
            <a:noAutofit/>
          </a:bodyPr>
          <a:lstStyle/>
          <a:p>
            <a:r>
              <a:rPr lang="fr-CA" altLang="fr-FR" sz="2400" dirty="0"/>
              <a:t>Chapitre 16 – </a:t>
            </a:r>
            <a:r>
              <a:rPr lang="fr-CA" sz="2400" dirty="0"/>
              <a:t>Pas de balle d'argent : l'essence et la substance en génie logiciel</a:t>
            </a:r>
            <a:br>
              <a:rPr lang="fr-CA" sz="2400" dirty="0"/>
            </a:br>
            <a:r>
              <a:rPr lang="fr-CA" sz="2400" dirty="0"/>
              <a:t>(</a:t>
            </a:r>
            <a:r>
              <a:rPr lang="en-US" altLang="fr-FR" sz="2400" dirty="0"/>
              <a:t>No Silver Bullet—Essence and Accident)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F4C796B-0DC2-4919-A5B1-5DCA294FE6A9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«</a:t>
            </a:r>
            <a:r>
              <a:rPr lang="fr-CA" i="1" dirty="0"/>
              <a:t>Il n‘y aura aucun développement dans la prochaine décennie ni en technologie ni en gestion qui va permettre en soi une amélioration substantielle dans la productivité, la fiabilité et la simplicité.</a:t>
            </a:r>
            <a:r>
              <a:rPr lang="en-US" i="1" dirty="0"/>
              <a:t>»</a:t>
            </a:r>
          </a:p>
          <a:p>
            <a:pPr marL="0" indent="0" algn="r">
              <a:buNone/>
            </a:pPr>
            <a:r>
              <a:rPr lang="en-US" dirty="0"/>
              <a:t>Fred Brooks, 1986</a:t>
            </a:r>
          </a:p>
          <a:p>
            <a:r>
              <a:rPr lang="fr-CA" dirty="0"/>
              <a:t>Le logiciel ne peut suivre le rythme du matériel</a:t>
            </a:r>
            <a:endParaRPr lang="fr-CA" altLang="fr-FR" dirty="0"/>
          </a:p>
          <a:p>
            <a:endParaRPr lang="fr-CA" dirty="0"/>
          </a:p>
        </p:txBody>
      </p:sp>
      <p:sp>
        <p:nvSpPr>
          <p:cNvPr id="7171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D6CA718-4172-4B97-B9E8-B1675A6B8787}" type="slidenum">
              <a:rPr lang="en-US" altLang="en-US" smtClean="0"/>
              <a:pPr/>
              <a:t>45</a:t>
            </a:fld>
            <a:endParaRPr lang="en-US" altLang="en-US" dirty="0"/>
          </a:p>
        </p:txBody>
      </p:sp>
      <p:sp>
        <p:nvSpPr>
          <p:cNvPr id="7173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1196975"/>
            <a:ext cx="8229600" cy="419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dirty="0"/>
          </a:p>
          <a:p>
            <a:r>
              <a:rPr lang="en-US" dirty="0"/>
              <a:t> 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7AD4C24-D358-40BF-BA7C-BC1EEA5A1BE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543" y="5235817"/>
            <a:ext cx="470989" cy="109004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CE8D58A-4FDD-4572-A607-AB6B8457C8E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36512" y="6417332"/>
            <a:ext cx="834614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82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fr-CA" altLang="fr-FR" dirty="0"/>
              <a:t>Les deux catégories de problèmes du génie logiciel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F4C796B-0DC2-4919-A5B1-5DCA294FE6A9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altLang="fr-FR" dirty="0"/>
              <a:t>Essence</a:t>
            </a:r>
          </a:p>
          <a:p>
            <a:pPr lvl="1"/>
            <a:r>
              <a:rPr lang="fr-CA" altLang="fr-FR" dirty="0"/>
              <a:t>difficultés liées à la nature même du logiciel</a:t>
            </a:r>
          </a:p>
          <a:p>
            <a:r>
              <a:rPr lang="fr-CA" altLang="fr-FR" dirty="0"/>
              <a:t>Accidents</a:t>
            </a:r>
          </a:p>
          <a:p>
            <a:pPr lvl="1"/>
            <a:r>
              <a:rPr lang="fr-CA" altLang="fr-FR" dirty="0"/>
              <a:t>difficultés liées à la production du logiciel</a:t>
            </a:r>
            <a:endParaRPr lang="en-US" dirty="0"/>
          </a:p>
          <a:p>
            <a:endParaRPr lang="fr-CA" dirty="0"/>
          </a:p>
        </p:txBody>
      </p:sp>
      <p:sp>
        <p:nvSpPr>
          <p:cNvPr id="7171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D6CA718-4172-4B97-B9E8-B1675A6B8787}" type="slidenum">
              <a:rPr lang="en-US" altLang="en-US" smtClean="0"/>
              <a:pPr/>
              <a:t>46</a:t>
            </a:fld>
            <a:endParaRPr lang="en-US" altLang="en-US" dirty="0"/>
          </a:p>
        </p:txBody>
      </p:sp>
      <p:sp>
        <p:nvSpPr>
          <p:cNvPr id="7173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1196975"/>
            <a:ext cx="8229600" cy="419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dirty="0"/>
          </a:p>
          <a:p>
            <a:r>
              <a:rPr lang="en-US" dirty="0"/>
              <a:t>  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D798434-F8E2-412A-9F8C-BF0F132A3B3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185" y="4251081"/>
            <a:ext cx="1292752" cy="1476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9C6FF55-BE79-4D0A-A758-E1D09002E3A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36512" y="6417332"/>
            <a:ext cx="834614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47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altLang="fr-FR" dirty="0"/>
              <a:t>L’essence d’un logiciel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1E95103-17E9-40F5-A882-B121407112C1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altLang="fr-FR" dirty="0"/>
              <a:t>Complexité</a:t>
            </a:r>
          </a:p>
          <a:p>
            <a:r>
              <a:rPr lang="fr-CA" altLang="fr-FR" dirty="0"/>
              <a:t>Conformité</a:t>
            </a:r>
          </a:p>
          <a:p>
            <a:r>
              <a:rPr lang="fr-CA" altLang="fr-FR" dirty="0"/>
              <a:t>Adaptabilité</a:t>
            </a:r>
          </a:p>
          <a:p>
            <a:r>
              <a:rPr lang="fr-CA" altLang="fr-FR" dirty="0"/>
              <a:t>Invisibilité</a:t>
            </a:r>
          </a:p>
        </p:txBody>
      </p:sp>
      <p:sp>
        <p:nvSpPr>
          <p:cNvPr id="8195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62BBF0C-5E45-400B-B8E6-CA39F9A15767}" type="slidenum">
              <a:rPr lang="en-US" altLang="en-US" smtClean="0"/>
              <a:pPr/>
              <a:t>47</a:t>
            </a:fld>
            <a:endParaRPr lang="en-US" altLang="en-US" dirty="0"/>
          </a:p>
        </p:txBody>
      </p:sp>
      <p:sp>
        <p:nvSpPr>
          <p:cNvPr id="819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1304925"/>
            <a:ext cx="8229600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charset="0"/>
              <a:buChar char="•"/>
            </a:pPr>
            <a:endParaRPr lang="fr-CA" altLang="fr-FR" sz="2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A1C04C5-48E6-475E-99F1-C17C5E641B7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523428"/>
            <a:ext cx="3779473" cy="40296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6AF0AF-0C3D-454D-B194-BA27975AA80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36512" y="6417332"/>
            <a:ext cx="834614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170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altLang="fr-FR" dirty="0"/>
              <a:t>La complexité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B356D84-800B-455F-B6CA-40F502B7DAE7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altLang="fr-FR" dirty="0"/>
              <a:t>Les composantes logicielles sont très complexes</a:t>
            </a:r>
          </a:p>
          <a:p>
            <a:r>
              <a:rPr lang="fr-CA" altLang="fr-FR" dirty="0"/>
              <a:t>Ils ne sont pas exactement pareils</a:t>
            </a:r>
          </a:p>
          <a:p>
            <a:r>
              <a:rPr lang="fr-CA" altLang="fr-FR" dirty="0"/>
              <a:t>Ils contiennent un grand nombre d’états</a:t>
            </a:r>
          </a:p>
          <a:p>
            <a:r>
              <a:rPr lang="fr-CA" altLang="fr-FR" dirty="0"/>
              <a:t>À mesure que la taille du système augmente,</a:t>
            </a:r>
          </a:p>
          <a:p>
            <a:pPr lvl="1"/>
            <a:r>
              <a:rPr lang="fr-CA" altLang="fr-FR" dirty="0"/>
              <a:t>celle des composantes augmente exponentiellement</a:t>
            </a:r>
          </a:p>
        </p:txBody>
      </p:sp>
      <p:sp>
        <p:nvSpPr>
          <p:cNvPr id="8195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62BBF0C-5E45-400B-B8E6-CA39F9A15767}" type="slidenum">
              <a:rPr lang="en-US" altLang="en-US" smtClean="0"/>
              <a:pPr/>
              <a:t>48</a:t>
            </a:fld>
            <a:endParaRPr lang="en-US" altLang="en-US"/>
          </a:p>
        </p:txBody>
      </p:sp>
      <p:sp>
        <p:nvSpPr>
          <p:cNvPr id="819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1304924"/>
            <a:ext cx="8229600" cy="4608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charset="0"/>
              <a:buChar char="•"/>
            </a:pPr>
            <a:endParaRPr lang="fr-CA" altLang="fr-FR" sz="2000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FD9FB30-5AD1-413A-B3E0-DC5D17DB690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2807804" y="4591317"/>
            <a:ext cx="2919163" cy="1506632"/>
            <a:chOff x="2430760" y="4036537"/>
            <a:chExt cx="3980283" cy="2015219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49EDFCA-EB0A-4A1B-9BCE-2C5C517D5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0760" y="4062916"/>
              <a:ext cx="1988840" cy="198884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0A4F4E40-94FD-45CE-AD98-D87D133B2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2203" y="4036537"/>
              <a:ext cx="1988840" cy="1988840"/>
            </a:xfrm>
            <a:prstGeom prst="rect">
              <a:avLst/>
            </a:prstGeom>
          </p:spPr>
        </p:pic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55347F34-F032-470E-8D0F-A1BD172F356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36512" y="6417332"/>
            <a:ext cx="834614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428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altLang="fr-FR" dirty="0"/>
              <a:t>Abstraction de la complexité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B356D84-800B-455F-B6CA-40F502B7DAE7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CA" altLang="fr-FR" dirty="0"/>
              <a:t>On ne peut l’abstraire</a:t>
            </a:r>
          </a:p>
          <a:p>
            <a:r>
              <a:rPr lang="fr-CA" altLang="fr-FR" dirty="0"/>
              <a:t>Modèles mathématiques et physiques marchent, </a:t>
            </a:r>
          </a:p>
          <a:p>
            <a:pPr lvl="1"/>
            <a:r>
              <a:rPr lang="fr-CA" altLang="fr-FR" dirty="0"/>
              <a:t>car ils abstraient des détails complexes</a:t>
            </a:r>
          </a:p>
          <a:p>
            <a:pPr lvl="2"/>
            <a:r>
              <a:rPr lang="fr-CA" altLang="fr-FR" dirty="0"/>
              <a:t>ne faisant pas partie de l'essence du domaine</a:t>
            </a:r>
          </a:p>
          <a:p>
            <a:pPr lvl="1"/>
            <a:r>
              <a:rPr lang="fr-CA" altLang="fr-FR" dirty="0"/>
              <a:t>avec le logiciel, la complexité fait partie de l'essence</a:t>
            </a:r>
          </a:p>
          <a:p>
            <a:r>
              <a:rPr lang="fr-CA" altLang="fr-FR" dirty="0"/>
              <a:t>Elle vient des relations entre objets hétérogènes</a:t>
            </a:r>
          </a:p>
          <a:p>
            <a:pPr lvl="1"/>
            <a:r>
              <a:rPr lang="fr-CA" altLang="fr-FR" dirty="0"/>
              <a:t>spécifications</a:t>
            </a:r>
          </a:p>
          <a:p>
            <a:pPr lvl="1"/>
            <a:r>
              <a:rPr lang="fr-CA" altLang="fr-FR" dirty="0"/>
              <a:t>documents</a:t>
            </a:r>
          </a:p>
          <a:p>
            <a:pPr lvl="1"/>
            <a:r>
              <a:rPr lang="fr-CA" altLang="fr-FR" dirty="0"/>
              <a:t>code</a:t>
            </a:r>
          </a:p>
          <a:p>
            <a:pPr lvl="1"/>
            <a:r>
              <a:rPr lang="fr-CA" altLang="fr-FR" dirty="0"/>
              <a:t>cas de test</a:t>
            </a:r>
          </a:p>
          <a:p>
            <a:pPr lvl="1"/>
            <a:r>
              <a:rPr lang="fr-CA" altLang="fr-FR" dirty="0"/>
              <a:t>etc.</a:t>
            </a:r>
          </a:p>
        </p:txBody>
      </p:sp>
      <p:sp>
        <p:nvSpPr>
          <p:cNvPr id="8195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62BBF0C-5E45-400B-B8E6-CA39F9A15767}" type="slidenum">
              <a:rPr lang="en-US" altLang="en-US" smtClean="0"/>
              <a:pPr/>
              <a:t>49</a:t>
            </a:fld>
            <a:endParaRPr lang="en-US" altLang="en-US"/>
          </a:p>
        </p:txBody>
      </p:sp>
      <p:sp>
        <p:nvSpPr>
          <p:cNvPr id="819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1304924"/>
            <a:ext cx="8229600" cy="4608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charset="0"/>
              <a:buChar char="•"/>
            </a:pPr>
            <a:endParaRPr lang="fr-CA" altLang="fr-FR" sz="2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C0F23A5-F390-4E13-9D19-F96AB1178FF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21"/>
          <a:stretch/>
        </p:blipFill>
        <p:spPr>
          <a:xfrm>
            <a:off x="4576238" y="3982655"/>
            <a:ext cx="3529483" cy="21152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686D145-BF6E-40F6-884F-64781D4497D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36512" y="6417332"/>
            <a:ext cx="834614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58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678732" cy="1143000"/>
          </a:xfrm>
        </p:spPr>
        <p:txBody>
          <a:bodyPr>
            <a:normAutofit fontScale="90000"/>
          </a:bodyPr>
          <a:lstStyle/>
          <a:p>
            <a:r>
              <a:rPr lang="fr-CA" altLang="fr-FR" dirty="0"/>
              <a:t>Chapitre 1 – </a:t>
            </a:r>
            <a:r>
              <a:rPr lang="fr-CA" dirty="0"/>
              <a:t>La </a:t>
            </a:r>
            <a:r>
              <a:rPr lang="fr-CA"/>
              <a:t>fosse de </a:t>
            </a:r>
            <a:r>
              <a:rPr lang="fr-CA" dirty="0"/>
              <a:t>bitume</a:t>
            </a:r>
            <a:br>
              <a:rPr lang="fr-CA" altLang="fr-FR" dirty="0"/>
            </a:br>
            <a:r>
              <a:rPr lang="fr-CA" altLang="fr-FR" dirty="0"/>
              <a:t>(The Tar Pit)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580694F-E5C8-4293-BD58-7BC38245F47F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CA" altLang="fr-FR" sz="3000" i="1" dirty="0"/>
              <a:t>«Aucune scène de la préhistoire n’est aussi saisissante que celle de dinosaures et de mammouths luttant contre le bitume. Même les plus forts et habiles finissent par s’y enfoncer.»</a:t>
            </a:r>
          </a:p>
        </p:txBody>
      </p:sp>
      <p:sp>
        <p:nvSpPr>
          <p:cNvPr id="6147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91B1315-33D1-44FE-9C21-7D0718728F85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6149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73063" y="836613"/>
            <a:ext cx="8229600" cy="562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altLang="fr-FR" sz="2000" baseline="-25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193A2C-9478-4C56-9155-039617CE7A9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66" y="3591446"/>
            <a:ext cx="6982799" cy="2676899"/>
          </a:xfrm>
          <a:prstGeom prst="rect">
            <a:avLst/>
          </a:prstGeom>
        </p:spPr>
      </p:pic>
      <p:grpSp>
        <p:nvGrpSpPr>
          <p:cNvPr id="98" name="Groupe 97">
            <a:extLst>
              <a:ext uri="{FF2B5EF4-FFF2-40B4-BE49-F238E27FC236}">
                <a16:creationId xmlns:a16="http://schemas.microsoft.com/office/drawing/2014/main" id="{13EB6DE2-EB5E-45F7-AE58-C93DCBDEB728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32239" y="6417332"/>
            <a:ext cx="8284177" cy="442634"/>
            <a:chOff x="-17276" y="6447600"/>
            <a:chExt cx="8284177" cy="442634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8007C77-AD9C-45AD-8882-3D8EDC304D47}"/>
                </a:ext>
              </a:extLst>
            </p:cNvPr>
            <p:cNvGrpSpPr/>
            <p:nvPr/>
          </p:nvGrpSpPr>
          <p:grpSpPr>
            <a:xfrm>
              <a:off x="0" y="6461655"/>
              <a:ext cx="8266901" cy="428579"/>
              <a:chOff x="0" y="6627212"/>
              <a:chExt cx="7549682" cy="246022"/>
            </a:xfrm>
          </p:grpSpPr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FC1F5E2D-2736-48DF-AAF1-B966A1ED6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0" y="6629330"/>
                <a:ext cx="2236313" cy="243904"/>
              </a:xfrm>
              <a:prstGeom prst="rect">
                <a:avLst/>
              </a:prstGeom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C13677BC-84BA-4E43-AE92-C55A09A26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12420" y="6629330"/>
                <a:ext cx="2236313" cy="243904"/>
              </a:xfrm>
              <a:prstGeom prst="rect">
                <a:avLst/>
              </a:prstGeom>
            </p:spPr>
          </p:pic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400237FD-4461-41EB-B24B-382BAE6BD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34581" y="6627212"/>
                <a:ext cx="2236313" cy="243904"/>
              </a:xfrm>
              <a:prstGeom prst="rect">
                <a:avLst/>
              </a:prstGeom>
            </p:spPr>
          </p:pic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94C9D447-413E-44E5-A209-8FDCEED615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471" t="1" r="59606" b="619"/>
              <a:stretch/>
            </p:blipFill>
            <p:spPr>
              <a:xfrm>
                <a:off x="6656867" y="6627968"/>
                <a:ext cx="892815" cy="242392"/>
              </a:xfrm>
              <a:prstGeom prst="rect">
                <a:avLst/>
              </a:prstGeom>
            </p:spPr>
          </p:pic>
        </p:grpSp>
        <p:grpSp>
          <p:nvGrpSpPr>
            <p:cNvPr id="90" name="Numéros">
              <a:extLst>
                <a:ext uri="{FF2B5EF4-FFF2-40B4-BE49-F238E27FC236}">
                  <a16:creationId xmlns:a16="http://schemas.microsoft.com/office/drawing/2014/main" id="{2E9FC84D-D573-4558-BA47-CDF3E31A6A61}"/>
                </a:ext>
              </a:extLst>
            </p:cNvPr>
            <p:cNvGrpSpPr/>
            <p:nvPr/>
          </p:nvGrpSpPr>
          <p:grpSpPr>
            <a:xfrm>
              <a:off x="-17276" y="6476040"/>
              <a:ext cx="8094301" cy="369332"/>
              <a:chOff x="-17276" y="6476040"/>
              <a:chExt cx="8094301" cy="369332"/>
            </a:xfrm>
          </p:grpSpPr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83F8B4C-5C30-40AE-BD14-9C449E98D99F}"/>
                  </a:ext>
                </a:extLst>
              </p:cNvPr>
              <p:cNvSpPr txBox="1"/>
              <p:nvPr/>
            </p:nvSpPr>
            <p:spPr>
              <a:xfrm>
                <a:off x="499894" y="6476040"/>
                <a:ext cx="290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dirty="0">
                    <a:latin typeface="Arial Narrow" panose="020B0606020202030204" pitchFamily="34" charset="0"/>
                  </a:rPr>
                  <a:t>2</a:t>
                </a:r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547381AC-6ECD-4657-B31A-F10A0F796DBA}"/>
                  </a:ext>
                </a:extLst>
              </p:cNvPr>
              <p:cNvSpPr txBox="1"/>
              <p:nvPr/>
            </p:nvSpPr>
            <p:spPr>
              <a:xfrm>
                <a:off x="940238" y="6476040"/>
                <a:ext cx="290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dirty="0">
                    <a:latin typeface="Arial Narrow" panose="020B0606020202030204" pitchFamily="34" charset="0"/>
                  </a:rPr>
                  <a:t>3</a:t>
                </a:r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0E45E3E-C130-442D-8EF3-FC68B50D3ECC}"/>
                  </a:ext>
                </a:extLst>
              </p:cNvPr>
              <p:cNvSpPr txBox="1"/>
              <p:nvPr/>
            </p:nvSpPr>
            <p:spPr>
              <a:xfrm>
                <a:off x="-17276" y="6476040"/>
                <a:ext cx="290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dirty="0">
                    <a:latin typeface="Arial Narrow" panose="020B0606020202030204" pitchFamily="34" charset="0"/>
                  </a:rPr>
                  <a:t>1</a:t>
                </a: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CA94C22E-470B-4FB2-B9A7-DB1562BA654A}"/>
                  </a:ext>
                </a:extLst>
              </p:cNvPr>
              <p:cNvSpPr txBox="1"/>
              <p:nvPr/>
            </p:nvSpPr>
            <p:spPr>
              <a:xfrm>
                <a:off x="1473533" y="6476040"/>
                <a:ext cx="290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dirty="0">
                    <a:latin typeface="Arial Narrow" panose="020B0606020202030204" pitchFamily="34" charset="0"/>
                  </a:rPr>
                  <a:t>4</a:t>
                </a:r>
              </a:p>
            </p:txBody>
          </p:sp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FDDB1C06-4083-48EE-BA44-5CCBADD27525}"/>
                  </a:ext>
                </a:extLst>
              </p:cNvPr>
              <p:cNvSpPr txBox="1"/>
              <p:nvPr/>
            </p:nvSpPr>
            <p:spPr>
              <a:xfrm>
                <a:off x="1883365" y="6476040"/>
                <a:ext cx="290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dirty="0">
                    <a:latin typeface="Arial Narrow" panose="020B0606020202030204" pitchFamily="34" charset="0"/>
                  </a:rPr>
                  <a:t>5</a:t>
                </a:r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98D3429E-4234-49BE-9112-958D821C8812}"/>
                  </a:ext>
                </a:extLst>
              </p:cNvPr>
              <p:cNvSpPr txBox="1"/>
              <p:nvPr/>
            </p:nvSpPr>
            <p:spPr>
              <a:xfrm>
                <a:off x="2360868" y="6476040"/>
                <a:ext cx="290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dirty="0">
                    <a:latin typeface="Arial Narrow" panose="020B0606020202030204" pitchFamily="34" charset="0"/>
                  </a:rPr>
                  <a:t>6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5B4EAD2-EBDC-41C8-A681-402BAF331C11}"/>
                  </a:ext>
                </a:extLst>
              </p:cNvPr>
              <p:cNvSpPr/>
              <p:nvPr/>
            </p:nvSpPr>
            <p:spPr>
              <a:xfrm>
                <a:off x="2871690" y="6476040"/>
                <a:ext cx="290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CA" dirty="0">
                    <a:latin typeface="Arial Narrow" panose="020B0606020202030204" pitchFamily="34" charset="0"/>
                  </a:rPr>
                  <a:t>7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AC9D892-E78A-4D8F-A178-A6D992E14186}"/>
                  </a:ext>
                </a:extLst>
              </p:cNvPr>
              <p:cNvSpPr/>
              <p:nvPr/>
            </p:nvSpPr>
            <p:spPr>
              <a:xfrm>
                <a:off x="3354276" y="6476040"/>
                <a:ext cx="290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CA" dirty="0">
                    <a:latin typeface="Arial Narrow" panose="020B0606020202030204" pitchFamily="34" charset="0"/>
                  </a:rPr>
                  <a:t>8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B5B506-E02D-40D7-B1FA-2B823F398F62}"/>
                  </a:ext>
                </a:extLst>
              </p:cNvPr>
              <p:cNvSpPr/>
              <p:nvPr/>
            </p:nvSpPr>
            <p:spPr>
              <a:xfrm>
                <a:off x="3857499" y="6476040"/>
                <a:ext cx="2904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CA" dirty="0">
                    <a:latin typeface="Arial Narrow" panose="020B0606020202030204" pitchFamily="34" charset="0"/>
                  </a:rPr>
                  <a:t>9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CC0F545-9323-49D0-804D-FF6323FED0FF}"/>
                  </a:ext>
                </a:extLst>
              </p:cNvPr>
              <p:cNvSpPr/>
              <p:nvPr/>
            </p:nvSpPr>
            <p:spPr>
              <a:xfrm>
                <a:off x="4272349" y="6476040"/>
                <a:ext cx="3962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CA" dirty="0">
                    <a:latin typeface="Arial Narrow" panose="020B0606020202030204" pitchFamily="34" charset="0"/>
                  </a:rPr>
                  <a:t>10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8970C90-ECC1-4FA3-9871-E83DD0C9E220}"/>
                  </a:ext>
                </a:extLst>
              </p:cNvPr>
              <p:cNvSpPr/>
              <p:nvPr/>
            </p:nvSpPr>
            <p:spPr>
              <a:xfrm>
                <a:off x="4784182" y="6476040"/>
                <a:ext cx="382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CA" dirty="0">
                    <a:latin typeface="Arial Narrow" panose="020B0606020202030204" pitchFamily="34" charset="0"/>
                  </a:rPr>
                  <a:t>11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7BB277D-9853-4F01-BFFA-FFCDCA3B81A6}"/>
                  </a:ext>
                </a:extLst>
              </p:cNvPr>
              <p:cNvSpPr/>
              <p:nvPr/>
            </p:nvSpPr>
            <p:spPr>
              <a:xfrm>
                <a:off x="5278942" y="6476040"/>
                <a:ext cx="3962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CA" dirty="0">
                    <a:latin typeface="Arial Narrow" panose="020B0606020202030204" pitchFamily="34" charset="0"/>
                  </a:rPr>
                  <a:t>12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CE2BB90-3281-41D6-A03E-49C27647B8D4}"/>
                  </a:ext>
                </a:extLst>
              </p:cNvPr>
              <p:cNvSpPr/>
              <p:nvPr/>
            </p:nvSpPr>
            <p:spPr>
              <a:xfrm>
                <a:off x="5750018" y="6476040"/>
                <a:ext cx="3962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CA" dirty="0">
                    <a:latin typeface="Arial Narrow" panose="020B0606020202030204" pitchFamily="34" charset="0"/>
                  </a:rPr>
                  <a:t>13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1D22DBF-BD8F-41D4-BD67-C64C37407F5E}"/>
                  </a:ext>
                </a:extLst>
              </p:cNvPr>
              <p:cNvSpPr/>
              <p:nvPr/>
            </p:nvSpPr>
            <p:spPr>
              <a:xfrm>
                <a:off x="6229563" y="6476040"/>
                <a:ext cx="3962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CA" dirty="0">
                    <a:latin typeface="Arial Narrow" panose="020B0606020202030204" pitchFamily="34" charset="0"/>
                  </a:rPr>
                  <a:t>14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10343C5-03D8-4D78-9934-B1A6AC44728E}"/>
                  </a:ext>
                </a:extLst>
              </p:cNvPr>
              <p:cNvSpPr/>
              <p:nvPr/>
            </p:nvSpPr>
            <p:spPr>
              <a:xfrm>
                <a:off x="6748544" y="6476040"/>
                <a:ext cx="3962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CA" dirty="0">
                    <a:latin typeface="Arial Narrow" panose="020B0606020202030204" pitchFamily="34" charset="0"/>
                  </a:rPr>
                  <a:t>15</a:t>
                </a: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D9656EC-9E7C-43B8-8B06-956DE1E08E34}"/>
                  </a:ext>
                </a:extLst>
              </p:cNvPr>
              <p:cNvSpPr/>
              <p:nvPr/>
            </p:nvSpPr>
            <p:spPr>
              <a:xfrm>
                <a:off x="7213832" y="6476040"/>
                <a:ext cx="3962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CA" dirty="0">
                    <a:latin typeface="Arial Narrow" panose="020B0606020202030204" pitchFamily="34" charset="0"/>
                  </a:rPr>
                  <a:t>16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337B1FF-AA4C-421E-A45B-A56A69716810}"/>
                  </a:ext>
                </a:extLst>
              </p:cNvPr>
              <p:cNvSpPr/>
              <p:nvPr/>
            </p:nvSpPr>
            <p:spPr>
              <a:xfrm>
                <a:off x="7680763" y="6476040"/>
                <a:ext cx="3962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CA" dirty="0">
                    <a:latin typeface="Arial Narrow" panose="020B0606020202030204" pitchFamily="34" charset="0"/>
                  </a:rPr>
                  <a:t>17</a:t>
                </a:r>
              </a:p>
            </p:txBody>
          </p:sp>
        </p:grpSp>
        <p:grpSp>
          <p:nvGrpSpPr>
            <p:cNvPr id="89" name="Images onglets">
              <a:extLst>
                <a:ext uri="{FF2B5EF4-FFF2-40B4-BE49-F238E27FC236}">
                  <a16:creationId xmlns:a16="http://schemas.microsoft.com/office/drawing/2014/main" id="{FB4C3B82-92DC-4D2C-9794-5CA6E376B75C}"/>
                </a:ext>
              </a:extLst>
            </p:cNvPr>
            <p:cNvGrpSpPr/>
            <p:nvPr/>
          </p:nvGrpSpPr>
          <p:grpSpPr>
            <a:xfrm>
              <a:off x="165194" y="6451086"/>
              <a:ext cx="8065835" cy="430700"/>
              <a:chOff x="165194" y="6451086"/>
              <a:chExt cx="8065835" cy="430700"/>
            </a:xfrm>
          </p:grpSpPr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159F2044-285E-461B-B857-06F43BB70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165194" y="6488668"/>
                <a:ext cx="315445" cy="355537"/>
              </a:xfrm>
              <a:prstGeom prst="rect">
                <a:avLst/>
              </a:prstGeom>
            </p:spPr>
          </p:pic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1932C773-2AD9-4F4A-9539-8DC8F5B18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893" y="6516710"/>
                <a:ext cx="216768" cy="299452"/>
              </a:xfrm>
              <a:prstGeom prst="rect">
                <a:avLst/>
              </a:prstGeom>
            </p:spPr>
          </p:pic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CFBE5DA8-D263-4291-8807-546BCEF7D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550" y="6451086"/>
                <a:ext cx="290463" cy="430700"/>
              </a:xfrm>
              <a:prstGeom prst="rect">
                <a:avLst/>
              </a:prstGeom>
            </p:spPr>
          </p:pic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4BF397E5-558B-4333-871B-8F8437C560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67" b="76385"/>
              <a:stretch/>
            </p:blipFill>
            <p:spPr>
              <a:xfrm>
                <a:off x="1570917" y="6523494"/>
                <a:ext cx="393330" cy="285884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BB738E75-7068-4137-8522-AB85283253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1211" y="6512937"/>
                <a:ext cx="290463" cy="306999"/>
              </a:xfrm>
              <a:prstGeom prst="rect">
                <a:avLst/>
              </a:prstGeom>
            </p:spPr>
          </p:pic>
          <p:sp>
            <p:nvSpPr>
              <p:cNvPr id="24" name="Bulle narrative : ronde 23">
                <a:extLst>
                  <a:ext uri="{FF2B5EF4-FFF2-40B4-BE49-F238E27FC236}">
                    <a16:creationId xmlns:a16="http://schemas.microsoft.com/office/drawing/2014/main" id="{4B038E2E-45BC-4534-9364-A02E9D2DF76E}"/>
                  </a:ext>
                </a:extLst>
              </p:cNvPr>
              <p:cNvSpPr/>
              <p:nvPr/>
            </p:nvSpPr>
            <p:spPr>
              <a:xfrm>
                <a:off x="2593168" y="6573424"/>
                <a:ext cx="290464" cy="186025"/>
              </a:xfrm>
              <a:prstGeom prst="wedgeEllipseCallout">
                <a:avLst>
                  <a:gd name="adj1" fmla="val -55265"/>
                  <a:gd name="adj2" fmla="val 84261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pic>
            <p:nvPicPr>
              <p:cNvPr id="39" name="Image 38">
                <a:extLst>
                  <a:ext uri="{FF2B5EF4-FFF2-40B4-BE49-F238E27FC236}">
                    <a16:creationId xmlns:a16="http://schemas.microsoft.com/office/drawing/2014/main" id="{35C01FDE-2732-4E73-938C-7309AC4EA5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lum contras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2633" y="6485238"/>
                <a:ext cx="512348" cy="362396"/>
              </a:xfrm>
              <a:prstGeom prst="rect">
                <a:avLst/>
              </a:prstGeom>
            </p:spPr>
          </p:pic>
          <p:pic>
            <p:nvPicPr>
              <p:cNvPr id="37" name="Image 36">
                <a:extLst>
                  <a:ext uri="{FF2B5EF4-FFF2-40B4-BE49-F238E27FC236}">
                    <a16:creationId xmlns:a16="http://schemas.microsoft.com/office/drawing/2014/main" id="{B753D049-4342-4E0C-B940-4C3321D5D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6790" y="6500319"/>
                <a:ext cx="332235" cy="332235"/>
              </a:xfrm>
              <a:prstGeom prst="rect">
                <a:avLst/>
              </a:prstGeom>
            </p:spPr>
          </p:pic>
          <p:pic>
            <p:nvPicPr>
              <p:cNvPr id="43" name="Image 42">
                <a:extLst>
                  <a:ext uri="{FF2B5EF4-FFF2-40B4-BE49-F238E27FC236}">
                    <a16:creationId xmlns:a16="http://schemas.microsoft.com/office/drawing/2014/main" id="{7AA4D372-48F7-4B97-97BB-44DBFAE7C0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3632" r="52977" b="-7208"/>
              <a:stretch/>
            </p:blipFill>
            <p:spPr>
              <a:xfrm rot="16200000" flipH="1" flipV="1">
                <a:off x="4043355" y="6571943"/>
                <a:ext cx="315334" cy="188988"/>
              </a:xfrm>
              <a:prstGeom prst="rect">
                <a:avLst/>
              </a:prstGeom>
            </p:spPr>
          </p:pic>
          <p:pic>
            <p:nvPicPr>
              <p:cNvPr id="47" name="Image 46">
                <a:extLst>
                  <a:ext uri="{FF2B5EF4-FFF2-40B4-BE49-F238E27FC236}">
                    <a16:creationId xmlns:a16="http://schemas.microsoft.com/office/drawing/2014/main" id="{0E863D32-58F9-4800-BEA8-83EE00727B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8767" y="6532819"/>
                <a:ext cx="226428" cy="267234"/>
              </a:xfrm>
              <a:prstGeom prst="rect">
                <a:avLst/>
              </a:prstGeom>
            </p:spPr>
          </p:pic>
          <p:pic>
            <p:nvPicPr>
              <p:cNvPr id="51" name="Image 50">
                <a:extLst>
                  <a:ext uri="{FF2B5EF4-FFF2-40B4-BE49-F238E27FC236}">
                    <a16:creationId xmlns:a16="http://schemas.microsoft.com/office/drawing/2014/main" id="{CDFC6DC6-89FB-4F3F-9CD6-9AA8937A7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5328" y="6511193"/>
                <a:ext cx="171070" cy="310487"/>
              </a:xfrm>
              <a:prstGeom prst="rect">
                <a:avLst/>
              </a:prstGeom>
            </p:spPr>
          </p:pic>
          <p:pic>
            <p:nvPicPr>
              <p:cNvPr id="57" name="Image 56">
                <a:extLst>
                  <a:ext uri="{FF2B5EF4-FFF2-40B4-BE49-F238E27FC236}">
                    <a16:creationId xmlns:a16="http://schemas.microsoft.com/office/drawing/2014/main" id="{2033A4A0-918A-4561-ACEF-B6CAF24825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3858" y="6506931"/>
                <a:ext cx="220709" cy="319011"/>
              </a:xfrm>
              <a:prstGeom prst="rect">
                <a:avLst/>
              </a:prstGeom>
            </p:spPr>
          </p:pic>
          <p:pic>
            <p:nvPicPr>
              <p:cNvPr id="61" name="Image 60">
                <a:extLst>
                  <a:ext uri="{FF2B5EF4-FFF2-40B4-BE49-F238E27FC236}">
                    <a16:creationId xmlns:a16="http://schemas.microsoft.com/office/drawing/2014/main" id="{8D8FCA08-5EF0-402E-B142-CAB7D9612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0246" y="6513170"/>
                <a:ext cx="207761" cy="306533"/>
              </a:xfrm>
              <a:prstGeom prst="rect">
                <a:avLst/>
              </a:prstGeom>
            </p:spPr>
          </p:pic>
          <p:pic>
            <p:nvPicPr>
              <p:cNvPr id="69" name="Image 68">
                <a:extLst>
                  <a:ext uri="{FF2B5EF4-FFF2-40B4-BE49-F238E27FC236}">
                    <a16:creationId xmlns:a16="http://schemas.microsoft.com/office/drawing/2014/main" id="{F3508392-31E5-498A-8DF3-B1D9EE23C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4232" y="6521815"/>
                <a:ext cx="240312" cy="289242"/>
              </a:xfrm>
              <a:prstGeom prst="rect">
                <a:avLst/>
              </a:prstGeom>
            </p:spPr>
          </p:pic>
          <p:pic>
            <p:nvPicPr>
              <p:cNvPr id="73" name="Image 72">
                <a:extLst>
                  <a:ext uri="{FF2B5EF4-FFF2-40B4-BE49-F238E27FC236}">
                    <a16:creationId xmlns:a16="http://schemas.microsoft.com/office/drawing/2014/main" id="{073003DB-09E0-4A40-8629-9FCC3F0B6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saturation sat="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6466" y="6541839"/>
                <a:ext cx="249195" cy="249195"/>
              </a:xfrm>
              <a:prstGeom prst="rect">
                <a:avLst/>
              </a:prstGeom>
            </p:spPr>
          </p:pic>
          <p:pic>
            <p:nvPicPr>
              <p:cNvPr id="84" name="Image 83">
                <a:extLst>
                  <a:ext uri="{FF2B5EF4-FFF2-40B4-BE49-F238E27FC236}">
                    <a16:creationId xmlns:a16="http://schemas.microsoft.com/office/drawing/2014/main" id="{8C8B9C00-B53F-463E-B537-8B11C94BA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BEBA8EAE-BF5A-486C-A8C5-ECC9F3942E4B}">
                    <a14:imgProps xmlns:a14="http://schemas.microsoft.com/office/drawing/2010/main">
                      <a14:imgLayer r:embed="rId30">
                        <a14:imgEffect>
                          <a14:saturation sat="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5894" y="6506000"/>
                <a:ext cx="138644" cy="320872"/>
              </a:xfrm>
              <a:prstGeom prst="rect">
                <a:avLst/>
              </a:prstGeom>
            </p:spPr>
          </p:pic>
          <p:pic>
            <p:nvPicPr>
              <p:cNvPr id="94" name="Image 93">
                <a:extLst>
                  <a:ext uri="{FF2B5EF4-FFF2-40B4-BE49-F238E27FC236}">
                    <a16:creationId xmlns:a16="http://schemas.microsoft.com/office/drawing/2014/main" id="{19E0FAAB-39C8-4BF7-9593-C283D41A6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BEBA8EAE-BF5A-486C-A8C5-ECC9F3942E4B}">
                    <a14:imgProps xmlns:a14="http://schemas.microsoft.com/office/drawing/2010/main">
                      <a14:imgLayer r:embed="rId30">
                        <a14:imgEffect>
                          <a14:saturation sat="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2385" y="6506000"/>
                <a:ext cx="138644" cy="320872"/>
              </a:xfrm>
              <a:prstGeom prst="rect">
                <a:avLst/>
              </a:prstGeom>
            </p:spPr>
          </p:pic>
          <p:pic>
            <p:nvPicPr>
              <p:cNvPr id="95" name="Image 94">
                <a:extLst>
                  <a:ext uri="{FF2B5EF4-FFF2-40B4-BE49-F238E27FC236}">
                    <a16:creationId xmlns:a16="http://schemas.microsoft.com/office/drawing/2014/main" id="{4CEF8E00-2930-4176-845B-B5D6A28689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BEBA8EAE-BF5A-486C-A8C5-ECC9F3942E4B}">
                    <a14:imgProps xmlns:a14="http://schemas.microsoft.com/office/drawing/2010/main">
                      <a14:imgLayer r:embed="rId30">
                        <a14:imgEffect>
                          <a14:saturation sat="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6858" y="6506000"/>
                <a:ext cx="138644" cy="320872"/>
              </a:xfrm>
              <a:prstGeom prst="rect">
                <a:avLst/>
              </a:prstGeom>
            </p:spPr>
          </p:pic>
        </p:grpSp>
        <p:grpSp>
          <p:nvGrpSpPr>
            <p:cNvPr id="85" name="Grisés">
              <a:extLst>
                <a:ext uri="{FF2B5EF4-FFF2-40B4-BE49-F238E27FC236}">
                  <a16:creationId xmlns:a16="http://schemas.microsoft.com/office/drawing/2014/main" id="{8F4DF3AC-FE2B-404F-B9F1-48868BB58C67}"/>
                </a:ext>
              </a:extLst>
            </p:cNvPr>
            <p:cNvGrpSpPr/>
            <p:nvPr/>
          </p:nvGrpSpPr>
          <p:grpSpPr>
            <a:xfrm>
              <a:off x="504724" y="6447600"/>
              <a:ext cx="7750078" cy="392260"/>
              <a:chOff x="496767" y="6479028"/>
              <a:chExt cx="7750078" cy="392260"/>
            </a:xfrm>
          </p:grpSpPr>
          <p:sp>
            <p:nvSpPr>
              <p:cNvPr id="22" name="Rectangle : avec coins rognés en haut 21">
                <a:extLst>
                  <a:ext uri="{FF2B5EF4-FFF2-40B4-BE49-F238E27FC236}">
                    <a16:creationId xmlns:a16="http://schemas.microsoft.com/office/drawing/2014/main" id="{FFCBB8AA-6E4A-4039-A614-41FF88581721}"/>
                  </a:ext>
                </a:extLst>
              </p:cNvPr>
              <p:cNvSpPr/>
              <p:nvPr/>
            </p:nvSpPr>
            <p:spPr>
              <a:xfrm>
                <a:off x="7754888" y="6479028"/>
                <a:ext cx="491957" cy="391038"/>
              </a:xfrm>
              <a:prstGeom prst="snip2SameRect">
                <a:avLst/>
              </a:prstGeom>
              <a:solidFill>
                <a:srgbClr val="7F7F7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21" name="Rectangle : avec coins rognés en haut 20">
                <a:extLst>
                  <a:ext uri="{FF2B5EF4-FFF2-40B4-BE49-F238E27FC236}">
                    <a16:creationId xmlns:a16="http://schemas.microsoft.com/office/drawing/2014/main" id="{7CDF432E-9DF9-4445-A93E-19CD4B7FBF04}"/>
                  </a:ext>
                </a:extLst>
              </p:cNvPr>
              <p:cNvSpPr/>
              <p:nvPr/>
            </p:nvSpPr>
            <p:spPr>
              <a:xfrm>
                <a:off x="496767" y="6480250"/>
                <a:ext cx="499861" cy="391038"/>
              </a:xfrm>
              <a:prstGeom prst="snip2SameRect">
                <a:avLst/>
              </a:prstGeom>
              <a:solidFill>
                <a:srgbClr val="7F7F7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26" name="Rectangle : avec coins rognés en haut 25">
                <a:extLst>
                  <a:ext uri="{FF2B5EF4-FFF2-40B4-BE49-F238E27FC236}">
                    <a16:creationId xmlns:a16="http://schemas.microsoft.com/office/drawing/2014/main" id="{E09D42FC-388E-4B4C-8578-E24E1CD2FA56}"/>
                  </a:ext>
                </a:extLst>
              </p:cNvPr>
              <p:cNvSpPr/>
              <p:nvPr/>
            </p:nvSpPr>
            <p:spPr>
              <a:xfrm>
                <a:off x="993567" y="6479028"/>
                <a:ext cx="469759" cy="391038"/>
              </a:xfrm>
              <a:prstGeom prst="snip2SameRect">
                <a:avLst/>
              </a:prstGeom>
              <a:solidFill>
                <a:srgbClr val="7F7F7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" name="Rectangle : avec coins rognés en haut 29">
                <a:extLst>
                  <a:ext uri="{FF2B5EF4-FFF2-40B4-BE49-F238E27FC236}">
                    <a16:creationId xmlns:a16="http://schemas.microsoft.com/office/drawing/2014/main" id="{3A6A201E-7019-4237-AD57-92F4AD9F1723}"/>
                  </a:ext>
                </a:extLst>
              </p:cNvPr>
              <p:cNvSpPr/>
              <p:nvPr/>
            </p:nvSpPr>
            <p:spPr>
              <a:xfrm>
                <a:off x="1462522" y="6480250"/>
                <a:ext cx="491957" cy="391038"/>
              </a:xfrm>
              <a:prstGeom prst="snip2SameRect">
                <a:avLst/>
              </a:prstGeom>
              <a:solidFill>
                <a:srgbClr val="7F7F7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8" name="Rectangle : avec coins rognés en haut 37">
                <a:extLst>
                  <a:ext uri="{FF2B5EF4-FFF2-40B4-BE49-F238E27FC236}">
                    <a16:creationId xmlns:a16="http://schemas.microsoft.com/office/drawing/2014/main" id="{DF10112A-7006-4061-BB5B-B8E8800BF49A}"/>
                  </a:ext>
                </a:extLst>
              </p:cNvPr>
              <p:cNvSpPr/>
              <p:nvPr/>
            </p:nvSpPr>
            <p:spPr>
              <a:xfrm>
                <a:off x="1954479" y="6480250"/>
                <a:ext cx="491957" cy="391038"/>
              </a:xfrm>
              <a:prstGeom prst="snip2SameRect">
                <a:avLst/>
              </a:prstGeom>
              <a:solidFill>
                <a:srgbClr val="7F7F7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6" name="Rectangle : avec coins rognés en haut 45">
                <a:extLst>
                  <a:ext uri="{FF2B5EF4-FFF2-40B4-BE49-F238E27FC236}">
                    <a16:creationId xmlns:a16="http://schemas.microsoft.com/office/drawing/2014/main" id="{ED913949-C5BC-4776-9C47-A26FDC80EA2E}"/>
                  </a:ext>
                </a:extLst>
              </p:cNvPr>
              <p:cNvSpPr/>
              <p:nvPr/>
            </p:nvSpPr>
            <p:spPr>
              <a:xfrm>
                <a:off x="2422531" y="6480250"/>
                <a:ext cx="491957" cy="391038"/>
              </a:xfrm>
              <a:prstGeom prst="snip2SameRect">
                <a:avLst/>
              </a:prstGeom>
              <a:solidFill>
                <a:srgbClr val="7F7F7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50" name="Rectangle : avec coins rognés en haut 49">
                <a:extLst>
                  <a:ext uri="{FF2B5EF4-FFF2-40B4-BE49-F238E27FC236}">
                    <a16:creationId xmlns:a16="http://schemas.microsoft.com/office/drawing/2014/main" id="{1F99B1BB-3807-4DE5-9295-AE6F313AE287}"/>
                  </a:ext>
                </a:extLst>
              </p:cNvPr>
              <p:cNvSpPr/>
              <p:nvPr/>
            </p:nvSpPr>
            <p:spPr>
              <a:xfrm>
                <a:off x="2926587" y="6480250"/>
                <a:ext cx="491957" cy="391038"/>
              </a:xfrm>
              <a:prstGeom prst="snip2SameRect">
                <a:avLst/>
              </a:prstGeom>
              <a:solidFill>
                <a:srgbClr val="7F7F7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56" name="Rectangle : avec coins rognés en haut 55">
                <a:extLst>
                  <a:ext uri="{FF2B5EF4-FFF2-40B4-BE49-F238E27FC236}">
                    <a16:creationId xmlns:a16="http://schemas.microsoft.com/office/drawing/2014/main" id="{B25BB6AC-60FE-47FB-8B9A-4CFC64C5CEA0}"/>
                  </a:ext>
                </a:extLst>
              </p:cNvPr>
              <p:cNvSpPr/>
              <p:nvPr/>
            </p:nvSpPr>
            <p:spPr>
              <a:xfrm>
                <a:off x="3394639" y="6480250"/>
                <a:ext cx="491957" cy="391038"/>
              </a:xfrm>
              <a:prstGeom prst="snip2SameRect">
                <a:avLst/>
              </a:prstGeom>
              <a:solidFill>
                <a:srgbClr val="7F7F7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60" name="Rectangle : avec coins rognés en haut 59">
                <a:extLst>
                  <a:ext uri="{FF2B5EF4-FFF2-40B4-BE49-F238E27FC236}">
                    <a16:creationId xmlns:a16="http://schemas.microsoft.com/office/drawing/2014/main" id="{EDC83419-CD00-42FC-B021-835E93F361A1}"/>
                  </a:ext>
                </a:extLst>
              </p:cNvPr>
              <p:cNvSpPr/>
              <p:nvPr/>
            </p:nvSpPr>
            <p:spPr>
              <a:xfrm>
                <a:off x="3862691" y="6480250"/>
                <a:ext cx="478590" cy="391038"/>
              </a:xfrm>
              <a:prstGeom prst="snip2SameRect">
                <a:avLst/>
              </a:prstGeom>
              <a:solidFill>
                <a:srgbClr val="7F7F7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68" name="Rectangle : avec coins rognés en haut 67">
                <a:extLst>
                  <a:ext uri="{FF2B5EF4-FFF2-40B4-BE49-F238E27FC236}">
                    <a16:creationId xmlns:a16="http://schemas.microsoft.com/office/drawing/2014/main" id="{05B8DAC0-7F95-4751-8EFD-F623E4CF6A92}"/>
                  </a:ext>
                </a:extLst>
              </p:cNvPr>
              <p:cNvSpPr/>
              <p:nvPr/>
            </p:nvSpPr>
            <p:spPr>
              <a:xfrm>
                <a:off x="4342947" y="6480250"/>
                <a:ext cx="484037" cy="391038"/>
              </a:xfrm>
              <a:prstGeom prst="snip2SameRect">
                <a:avLst/>
              </a:prstGeom>
              <a:solidFill>
                <a:srgbClr val="7F7F7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72" name="Rectangle : avec coins rognés en haut 71">
                <a:extLst>
                  <a:ext uri="{FF2B5EF4-FFF2-40B4-BE49-F238E27FC236}">
                    <a16:creationId xmlns:a16="http://schemas.microsoft.com/office/drawing/2014/main" id="{CB1704F0-0B9E-4FF7-887D-EB359053FD31}"/>
                  </a:ext>
                </a:extLst>
              </p:cNvPr>
              <p:cNvSpPr/>
              <p:nvPr/>
            </p:nvSpPr>
            <p:spPr>
              <a:xfrm>
                <a:off x="4816664" y="6480250"/>
                <a:ext cx="498391" cy="391038"/>
              </a:xfrm>
              <a:prstGeom prst="snip2SameRect">
                <a:avLst/>
              </a:prstGeom>
              <a:solidFill>
                <a:srgbClr val="7F7F7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76" name="Rectangle : avec coins rognés en haut 75">
                <a:extLst>
                  <a:ext uri="{FF2B5EF4-FFF2-40B4-BE49-F238E27FC236}">
                    <a16:creationId xmlns:a16="http://schemas.microsoft.com/office/drawing/2014/main" id="{81B321F1-F0A5-422B-923B-17CAD2440073}"/>
                  </a:ext>
                </a:extLst>
              </p:cNvPr>
              <p:cNvSpPr/>
              <p:nvPr/>
            </p:nvSpPr>
            <p:spPr>
              <a:xfrm>
                <a:off x="5315055" y="6480250"/>
                <a:ext cx="498391" cy="391038"/>
              </a:xfrm>
              <a:prstGeom prst="snip2SameRect">
                <a:avLst/>
              </a:prstGeom>
              <a:solidFill>
                <a:srgbClr val="7F7F7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8" name="Rectangle : avec coins rognés en haut 87">
                <a:extLst>
                  <a:ext uri="{FF2B5EF4-FFF2-40B4-BE49-F238E27FC236}">
                    <a16:creationId xmlns:a16="http://schemas.microsoft.com/office/drawing/2014/main" id="{3F232BB8-9920-4A8D-9D28-90385E3C5161}"/>
                  </a:ext>
                </a:extLst>
              </p:cNvPr>
              <p:cNvSpPr/>
              <p:nvPr/>
            </p:nvSpPr>
            <p:spPr>
              <a:xfrm>
                <a:off x="5819111" y="6480250"/>
                <a:ext cx="498391" cy="391038"/>
              </a:xfrm>
              <a:prstGeom prst="snip2SameRect">
                <a:avLst/>
              </a:prstGeom>
              <a:solidFill>
                <a:srgbClr val="7F7F7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2" name="Rectangle : avec coins rognés en haut 91">
                <a:extLst>
                  <a:ext uri="{FF2B5EF4-FFF2-40B4-BE49-F238E27FC236}">
                    <a16:creationId xmlns:a16="http://schemas.microsoft.com/office/drawing/2014/main" id="{EFD6B143-6313-4A70-B46C-FB1E48E606C8}"/>
                  </a:ext>
                </a:extLst>
              </p:cNvPr>
              <p:cNvSpPr/>
              <p:nvPr/>
            </p:nvSpPr>
            <p:spPr>
              <a:xfrm>
                <a:off x="6287163" y="6480250"/>
                <a:ext cx="498391" cy="391038"/>
              </a:xfrm>
              <a:prstGeom prst="snip2SameRect">
                <a:avLst/>
              </a:prstGeom>
              <a:solidFill>
                <a:srgbClr val="7F7F7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7" name="Rectangle : avec coins rognés en haut 96">
                <a:extLst>
                  <a:ext uri="{FF2B5EF4-FFF2-40B4-BE49-F238E27FC236}">
                    <a16:creationId xmlns:a16="http://schemas.microsoft.com/office/drawing/2014/main" id="{F3D4C193-3683-4839-BEFF-C1C770DAD4B0}"/>
                  </a:ext>
                </a:extLst>
              </p:cNvPr>
              <p:cNvSpPr/>
              <p:nvPr/>
            </p:nvSpPr>
            <p:spPr>
              <a:xfrm>
                <a:off x="6755215" y="6480250"/>
                <a:ext cx="498391" cy="391038"/>
              </a:xfrm>
              <a:prstGeom prst="snip2SameRect">
                <a:avLst/>
              </a:prstGeom>
              <a:solidFill>
                <a:srgbClr val="7F7F7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3" name="Rectangle : avec coins rognés en haut 92">
                <a:extLst>
                  <a:ext uri="{FF2B5EF4-FFF2-40B4-BE49-F238E27FC236}">
                    <a16:creationId xmlns:a16="http://schemas.microsoft.com/office/drawing/2014/main" id="{5893AC46-F238-4EDC-ACFC-F83536BD90C8}"/>
                  </a:ext>
                </a:extLst>
              </p:cNvPr>
              <p:cNvSpPr/>
              <p:nvPr/>
            </p:nvSpPr>
            <p:spPr>
              <a:xfrm>
                <a:off x="7259271" y="6480250"/>
                <a:ext cx="498391" cy="391038"/>
              </a:xfrm>
              <a:prstGeom prst="snip2SameRect">
                <a:avLst/>
              </a:prstGeom>
              <a:solidFill>
                <a:srgbClr val="7F7F7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1545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305800" cy="1143000"/>
          </a:xfrm>
        </p:spPr>
        <p:txBody>
          <a:bodyPr>
            <a:normAutofit fontScale="90000"/>
          </a:bodyPr>
          <a:lstStyle/>
          <a:p>
            <a:r>
              <a:rPr lang="fr-CA" altLang="fr-FR" dirty="0"/>
              <a:t>Problèmes résultants de la complexité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0FFF0A5-1469-4205-8EBA-D6FFC246BF30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CA" altLang="fr-FR" dirty="0"/>
              <a:t>Communication difficile entre membres de l’équipe</a:t>
            </a:r>
          </a:p>
          <a:p>
            <a:r>
              <a:rPr lang="fr-CA" altLang="fr-FR" dirty="0"/>
              <a:t>Défauts du produit</a:t>
            </a:r>
          </a:p>
          <a:p>
            <a:r>
              <a:rPr lang="fr-CA" altLang="fr-FR" dirty="0"/>
              <a:t>Dépassements de coûts</a:t>
            </a:r>
          </a:p>
          <a:p>
            <a:r>
              <a:rPr lang="fr-CA" altLang="fr-FR" dirty="0"/>
              <a:t>Retards du calendrier</a:t>
            </a:r>
          </a:p>
          <a:p>
            <a:r>
              <a:rPr lang="fr-CA" altLang="fr-FR" dirty="0"/>
              <a:t>Rotation du personnel </a:t>
            </a:r>
          </a:p>
          <a:p>
            <a:pPr lvl="1"/>
            <a:r>
              <a:rPr lang="fr-CA" altLang="fr-FR" dirty="0"/>
              <a:t>perte de connaissance</a:t>
            </a:r>
          </a:p>
          <a:p>
            <a:r>
              <a:rPr lang="fr-CA" altLang="fr-FR" dirty="0"/>
              <a:t>Manque d'extensibilité</a:t>
            </a:r>
          </a:p>
          <a:p>
            <a:pPr lvl="1"/>
            <a:r>
              <a:rPr lang="fr-CA" altLang="fr-FR" dirty="0"/>
              <a:t>complexité de la structure</a:t>
            </a:r>
          </a:p>
          <a:p>
            <a:r>
              <a:rPr lang="fr-CA" altLang="fr-FR" dirty="0"/>
              <a:t>États imprévus</a:t>
            </a:r>
          </a:p>
          <a:p>
            <a:pPr lvl="1"/>
            <a:r>
              <a:rPr lang="fr-CA" altLang="fr-FR" dirty="0"/>
              <a:t>failles de sécurité</a:t>
            </a:r>
          </a:p>
          <a:p>
            <a:r>
              <a:rPr lang="fr-CA" altLang="fr-FR" dirty="0"/>
              <a:t>Aperçu du projet est difficile</a:t>
            </a:r>
          </a:p>
          <a:p>
            <a:pPr lvl="1"/>
            <a:r>
              <a:rPr lang="fr-CA" altLang="fr-FR" dirty="0"/>
              <a:t>entrave à l'intégrité conceptuelle</a:t>
            </a:r>
          </a:p>
        </p:txBody>
      </p:sp>
      <p:sp>
        <p:nvSpPr>
          <p:cNvPr id="8195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62BBF0C-5E45-400B-B8E6-CA39F9A15767}" type="slidenum">
              <a:rPr lang="en-US" altLang="en-US" smtClean="0"/>
              <a:pPr/>
              <a:t>50</a:t>
            </a:fld>
            <a:endParaRPr lang="en-US" altLang="en-US"/>
          </a:p>
        </p:txBody>
      </p:sp>
      <p:sp>
        <p:nvSpPr>
          <p:cNvPr id="819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1304924"/>
            <a:ext cx="8229600" cy="4608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charset="0"/>
              <a:buChar char="•"/>
            </a:pPr>
            <a:endParaRPr lang="fr-CA" altLang="fr-FR" sz="2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402C4F-1791-4FD3-AD54-B919CAFCAD8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67" y="2331746"/>
            <a:ext cx="2194508" cy="21945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1B8BD7D-902B-42BC-B086-72E3D99BC55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36512" y="6417332"/>
            <a:ext cx="834614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534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altLang="fr-FR" dirty="0"/>
              <a:t>Conformité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CF1F6142-4459-422E-972E-7BF6FB187660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8600" y="1403874"/>
            <a:ext cx="8915400" cy="4876800"/>
          </a:xfrm>
        </p:spPr>
        <p:txBody>
          <a:bodyPr>
            <a:normAutofit/>
          </a:bodyPr>
          <a:lstStyle/>
          <a:p>
            <a:r>
              <a:rPr lang="fr-CA" altLang="fr-FR" sz="2800" dirty="0"/>
              <a:t>Complexités suite à des changements dans les exigences</a:t>
            </a:r>
          </a:p>
          <a:p>
            <a:pPr lvl="1"/>
            <a:r>
              <a:rPr lang="fr-CA" altLang="fr-FR" sz="2400" dirty="0"/>
              <a:t>arbitraires</a:t>
            </a:r>
          </a:p>
          <a:p>
            <a:pPr lvl="1"/>
            <a:r>
              <a:rPr lang="fr-CA" altLang="fr-FR" sz="2400" dirty="0"/>
              <a:t>fréquents</a:t>
            </a:r>
          </a:p>
          <a:p>
            <a:r>
              <a:rPr lang="fr-CA" altLang="fr-FR" sz="2800" dirty="0"/>
              <a:t>Autres exemples de conformité</a:t>
            </a:r>
          </a:p>
          <a:p>
            <a:pPr lvl="1"/>
            <a:r>
              <a:rPr lang="fr-CA" altLang="fr-FR" sz="2400" dirty="0"/>
              <a:t>absence de standard pour l’interface des modules</a:t>
            </a:r>
          </a:p>
          <a:p>
            <a:pPr lvl="2"/>
            <a:r>
              <a:rPr lang="fr-CA" altLang="fr-FR" sz="2000" dirty="0"/>
              <a:t>arbitraire, car sont créés par différentes personnes</a:t>
            </a:r>
          </a:p>
          <a:p>
            <a:pPr lvl="1"/>
            <a:r>
              <a:rPr lang="fr-CA" altLang="fr-FR" sz="2400" dirty="0"/>
              <a:t>adaptation pour un environnement préexistant</a:t>
            </a:r>
          </a:p>
          <a:p>
            <a:pPr lvl="2"/>
            <a:r>
              <a:rPr lang="fr-CA" altLang="fr-FR" sz="2000" dirty="0"/>
              <a:t>en cas de changement d’environnement, le logiciel doit s’adapter</a:t>
            </a:r>
          </a:p>
          <a:p>
            <a:pPr lvl="1"/>
            <a:r>
              <a:rPr lang="fr-CA" altLang="fr-FR" sz="2400" dirty="0"/>
              <a:t>difficulté de planifier les changements arbitraires</a:t>
            </a:r>
            <a:endParaRPr lang="en-US" sz="2400" dirty="0"/>
          </a:p>
        </p:txBody>
      </p:sp>
      <p:sp>
        <p:nvSpPr>
          <p:cNvPr id="8195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62BBF0C-5E45-400B-B8E6-CA39F9A15767}" type="slidenum">
              <a:rPr lang="en-US" altLang="en-US" smtClean="0"/>
              <a:pPr/>
              <a:t>51</a:t>
            </a:fld>
            <a:endParaRPr lang="en-US" altLang="en-US"/>
          </a:p>
        </p:txBody>
      </p:sp>
      <p:sp>
        <p:nvSpPr>
          <p:cNvPr id="819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1304924"/>
            <a:ext cx="8229600" cy="432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C52BA7C-912B-4384-8105-1070549650C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612" y="2024844"/>
            <a:ext cx="1973588" cy="197478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9FEADDD-6358-40F4-BE8D-7EA51DA6D61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36512" y="6417332"/>
            <a:ext cx="834614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245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altLang="fr-FR" dirty="0"/>
              <a:t>Adaptabilité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C04D4C1-711F-4CE6-B793-578D37E805E4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altLang="fr-FR" dirty="0"/>
              <a:t>Le logiciel est amené à changer (beaucoup)</a:t>
            </a:r>
          </a:p>
          <a:p>
            <a:r>
              <a:rPr lang="fr-CA" altLang="fr-FR" dirty="0"/>
              <a:t>Ce qui n’est pas le cas pour le matériel</a:t>
            </a:r>
          </a:p>
          <a:p>
            <a:r>
              <a:rPr lang="fr-CA" altLang="fr-FR" dirty="0"/>
              <a:t>Les changements apparaissent à la fin </a:t>
            </a:r>
          </a:p>
          <a:p>
            <a:pPr lvl="1"/>
            <a:r>
              <a:rPr lang="fr-CA" altLang="fr-FR" dirty="0"/>
              <a:t>ce qui n’est pas le cas pour les autres industries</a:t>
            </a:r>
          </a:p>
          <a:p>
            <a:r>
              <a:rPr lang="fr-CA" altLang="fr-FR" dirty="0"/>
              <a:t>Logiciel = fonctionnalités (plus malléable)</a:t>
            </a:r>
          </a:p>
        </p:txBody>
      </p:sp>
      <p:sp>
        <p:nvSpPr>
          <p:cNvPr id="8195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62BBF0C-5E45-400B-B8E6-CA39F9A15767}" type="slidenum">
              <a:rPr lang="en-US" altLang="en-US" smtClean="0"/>
              <a:pPr/>
              <a:t>52</a:t>
            </a:fld>
            <a:endParaRPr lang="en-US" altLang="en-US"/>
          </a:p>
        </p:txBody>
      </p:sp>
      <p:sp>
        <p:nvSpPr>
          <p:cNvPr id="819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1304925"/>
            <a:ext cx="8229600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CF4E73-1A73-4E3F-A492-4996C658375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69" y="4352111"/>
            <a:ext cx="2520262" cy="177153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E10EC6-9A53-485B-9623-BB5E2A863DF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36512" y="6417332"/>
            <a:ext cx="834614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356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altLang="fr-FR" dirty="0"/>
              <a:t>Invisibilité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E5D4833-282F-4175-A3F6-4A27A540BB81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altLang="fr-FR" dirty="0"/>
              <a:t>Un logiciel n’a pas de représentation physique</a:t>
            </a:r>
          </a:p>
          <a:p>
            <a:pPr lvl="1"/>
            <a:r>
              <a:rPr lang="fr-CA" altLang="fr-FR" dirty="0"/>
              <a:t>les diagrammes représentent un logiciel</a:t>
            </a:r>
          </a:p>
          <a:p>
            <a:pPr lvl="1"/>
            <a:r>
              <a:rPr lang="fr-CA" altLang="fr-FR" dirty="0"/>
              <a:t>sans en améliorer la visibilité</a:t>
            </a:r>
          </a:p>
          <a:p>
            <a:r>
              <a:rPr lang="fr-CA" dirty="0"/>
              <a:t>Contrairement à des choses comme les plans</a:t>
            </a:r>
          </a:p>
          <a:p>
            <a:r>
              <a:rPr lang="fr-CA" dirty="0"/>
              <a:t>Ce qui prive l'ingénieur de visualisation</a:t>
            </a:r>
          </a:p>
        </p:txBody>
      </p:sp>
      <p:sp>
        <p:nvSpPr>
          <p:cNvPr id="8195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62BBF0C-5E45-400B-B8E6-CA39F9A15767}" type="slidenum">
              <a:rPr lang="en-US" altLang="en-US" smtClean="0"/>
              <a:pPr/>
              <a:t>53</a:t>
            </a:fld>
            <a:endParaRPr lang="en-US" altLang="en-US"/>
          </a:p>
        </p:txBody>
      </p:sp>
      <p:sp>
        <p:nvSpPr>
          <p:cNvPr id="819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1304925"/>
            <a:ext cx="8229600" cy="2736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2D87DA-7520-4160-8BB1-583AE8EAFD1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098" y="4452013"/>
            <a:ext cx="1291941" cy="12919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4830585-720A-4359-B1DF-DF3298EF09C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36512" y="6417332"/>
            <a:ext cx="834614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725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altLang="fr-FR" dirty="0"/>
              <a:t>Qu'en est-il des accidents?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C6BD7E9B-FBC6-4228-93F4-ECCD5D2794EA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8600" y="1403874"/>
            <a:ext cx="9059924" cy="4876800"/>
          </a:xfrm>
        </p:spPr>
        <p:txBody>
          <a:bodyPr/>
          <a:lstStyle/>
          <a:p>
            <a:r>
              <a:rPr lang="fr-CA" altLang="fr-FR" dirty="0"/>
              <a:t>Les avancées ont résolu des risques d’accident</a:t>
            </a:r>
          </a:p>
          <a:p>
            <a:pPr lvl="1"/>
            <a:r>
              <a:rPr lang="fr-CA" altLang="fr-FR" dirty="0"/>
              <a:t>langages de haut niveau</a:t>
            </a:r>
          </a:p>
          <a:p>
            <a:pPr lvl="1"/>
            <a:r>
              <a:rPr lang="fr-CA" altLang="fr-FR" dirty="0"/>
              <a:t>environnements de développement</a:t>
            </a:r>
          </a:p>
          <a:p>
            <a:pPr lvl="1"/>
            <a:r>
              <a:rPr lang="fr-CA" altLang="fr-FR" dirty="0"/>
              <a:t>intelligence artificielle et systèmes experts</a:t>
            </a:r>
          </a:p>
          <a:p>
            <a:pPr lvl="1"/>
            <a:r>
              <a:rPr lang="fr-CA" altLang="fr-FR" dirty="0"/>
              <a:t>programmation automatique</a:t>
            </a:r>
          </a:p>
          <a:p>
            <a:pPr lvl="2"/>
            <a:r>
              <a:rPr lang="fr-CA" altLang="fr-FR" dirty="0"/>
              <a:t>génération de code</a:t>
            </a:r>
          </a:p>
          <a:p>
            <a:pPr lvl="1"/>
            <a:r>
              <a:rPr lang="fr-CA" altLang="fr-FR" dirty="0"/>
              <a:t>programmation graphique</a:t>
            </a:r>
          </a:p>
          <a:p>
            <a:pPr lvl="1"/>
            <a:r>
              <a:rPr lang="fr-CA" altLang="fr-FR" dirty="0"/>
              <a:t>vérification de programme</a:t>
            </a:r>
            <a:endParaRPr lang="fr-CA" dirty="0"/>
          </a:p>
        </p:txBody>
      </p:sp>
      <p:sp>
        <p:nvSpPr>
          <p:cNvPr id="8195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62BBF0C-5E45-400B-B8E6-CA39F9A15767}" type="slidenum">
              <a:rPr lang="en-US" altLang="en-US" smtClean="0"/>
              <a:pPr/>
              <a:t>54</a:t>
            </a:fld>
            <a:endParaRPr lang="en-US" altLang="en-US"/>
          </a:p>
        </p:txBody>
      </p:sp>
      <p:sp>
        <p:nvSpPr>
          <p:cNvPr id="819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1304924"/>
            <a:ext cx="8229600" cy="3456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FCA64A-8E97-47CC-8B2D-746AF6EEF0F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732" y="3502030"/>
            <a:ext cx="1920532" cy="271613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EE74AB7-E67E-45FE-A87F-9389FAAF5C1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36512" y="6417332"/>
            <a:ext cx="834614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315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fr-CA" altLang="fr-FR" dirty="0"/>
              <a:t>Pistes prometteuses pour attaquer les problèmes de l’essence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8F6660-BE7F-4691-9DC8-B9D951A6EB44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8600" y="1403874"/>
            <a:ext cx="8915400" cy="4876800"/>
          </a:xfrm>
        </p:spPr>
        <p:txBody>
          <a:bodyPr>
            <a:normAutofit/>
          </a:bodyPr>
          <a:lstStyle/>
          <a:p>
            <a:r>
              <a:rPr lang="fr-CA" altLang="fr-FR" sz="2800" dirty="0"/>
              <a:t>Achat des composantes prêtes à l’emploi </a:t>
            </a:r>
          </a:p>
          <a:p>
            <a:pPr lvl="1"/>
            <a:r>
              <a:rPr lang="fr-CA" altLang="fr-FR" sz="2400" dirty="0"/>
              <a:t>au lieu de les construire</a:t>
            </a:r>
          </a:p>
          <a:p>
            <a:r>
              <a:rPr lang="fr-CA" altLang="fr-FR" sz="2800" dirty="0"/>
              <a:t>Définition des besoins grâce au prototypage rapide</a:t>
            </a:r>
          </a:p>
          <a:p>
            <a:r>
              <a:rPr lang="fr-CA" altLang="fr-FR" sz="2800" dirty="0"/>
              <a:t>Développement incrémental</a:t>
            </a:r>
          </a:p>
          <a:p>
            <a:r>
              <a:rPr lang="fr-CA" altLang="fr-FR" sz="2800" dirty="0"/>
              <a:t>Repérer et former d’excellents concepteurs logiciels</a:t>
            </a:r>
          </a:p>
        </p:txBody>
      </p:sp>
      <p:sp>
        <p:nvSpPr>
          <p:cNvPr id="8195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62BBF0C-5E45-400B-B8E6-CA39F9A15767}" type="slidenum">
              <a:rPr lang="en-US" altLang="en-US" smtClean="0"/>
              <a:pPr/>
              <a:t>55</a:t>
            </a:fld>
            <a:endParaRPr lang="en-US" altLang="en-US"/>
          </a:p>
        </p:txBody>
      </p:sp>
      <p:sp>
        <p:nvSpPr>
          <p:cNvPr id="819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1304925"/>
            <a:ext cx="8229600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4BFAD9-14E6-45ED-A3D0-6001F4A7987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416" y="3842274"/>
            <a:ext cx="5616116" cy="1951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BE8A0C0-A37F-4F93-84BD-0F2B58F544C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36512" y="6417332"/>
            <a:ext cx="834614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24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678732" cy="1143000"/>
          </a:xfrm>
        </p:spPr>
        <p:txBody>
          <a:bodyPr>
            <a:noAutofit/>
          </a:bodyPr>
          <a:lstStyle/>
          <a:p>
            <a:r>
              <a:rPr lang="fr-CA" altLang="fr-FR" sz="3200" dirty="0"/>
              <a:t>Chapitre 17 –</a:t>
            </a:r>
            <a:r>
              <a:rPr lang="en-US" altLang="fr-FR" sz="3200" dirty="0"/>
              <a:t> </a:t>
            </a:r>
            <a:r>
              <a:rPr lang="fr-CA" altLang="fr-FR" sz="3200" dirty="0"/>
              <a:t>Pas de balle d'argent , seconde salve </a:t>
            </a:r>
            <a:br>
              <a:rPr lang="fr-CA" altLang="fr-FR" sz="3200" dirty="0"/>
            </a:br>
            <a:r>
              <a:rPr lang="fr-CA" altLang="fr-FR" sz="3200" dirty="0"/>
              <a:t>("No </a:t>
            </a:r>
            <a:r>
              <a:rPr lang="fr-CA" altLang="fr-FR" sz="3200" dirty="0" err="1"/>
              <a:t>Silver</a:t>
            </a:r>
            <a:r>
              <a:rPr lang="fr-CA" altLang="fr-FR" sz="3200" dirty="0"/>
              <a:t> Bullet" </a:t>
            </a:r>
            <a:r>
              <a:rPr lang="fr-CA" altLang="fr-FR" sz="3200" dirty="0" err="1"/>
              <a:t>Refired</a:t>
            </a:r>
            <a:r>
              <a:rPr lang="fr-CA" altLang="fr-FR" sz="3200" dirty="0"/>
              <a:t>)</a:t>
            </a:r>
            <a:endParaRPr lang="en-US" altLang="fr-FR" sz="3200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DB6BD46-92CB-4FBB-93FC-B78C7D861F87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A" altLang="fr-FR" dirty="0"/>
              <a:t>Réponse aux commentaires sur son article de 1986 </a:t>
            </a:r>
          </a:p>
          <a:p>
            <a:pPr lvl="1"/>
            <a:r>
              <a:rPr lang="fr-CA" altLang="fr-FR" dirty="0"/>
              <a:t>sens d’essence et d’accident</a:t>
            </a:r>
          </a:p>
          <a:p>
            <a:pPr lvl="1"/>
            <a:r>
              <a:rPr lang="fr-CA" altLang="fr-FR" dirty="0"/>
              <a:t>pessimisme vs réalisme suite à la critique de Harel</a:t>
            </a:r>
          </a:p>
          <a:p>
            <a:pPr lvl="1"/>
            <a:r>
              <a:rPr lang="fr-CA" altLang="fr-FR" dirty="0"/>
              <a:t>la qualité vs la productivité suite à la critique de Jones</a:t>
            </a:r>
          </a:p>
          <a:p>
            <a:r>
              <a:rPr lang="fr-CA" altLang="fr-FR" dirty="0"/>
              <a:t>Les difficultés inhérentes à la nature du logiciel sont incontournables</a:t>
            </a:r>
          </a:p>
          <a:p>
            <a:r>
              <a:rPr lang="fr-CA" altLang="fr-FR" dirty="0"/>
              <a:t>Cependant, il y en a des pistes prometteuses</a:t>
            </a:r>
          </a:p>
          <a:p>
            <a:pPr lvl="1"/>
            <a:r>
              <a:rPr lang="fr-CA" altLang="fr-FR" dirty="0"/>
              <a:t>développement modulaire et incrémental </a:t>
            </a:r>
          </a:p>
          <a:p>
            <a:pPr lvl="1"/>
            <a:r>
              <a:rPr lang="fr-CA" altLang="fr-FR" dirty="0"/>
              <a:t>réutilisation des composantes</a:t>
            </a:r>
          </a:p>
          <a:p>
            <a:pPr lvl="1"/>
            <a:r>
              <a:rPr lang="fr-CA" altLang="fr-FR" dirty="0"/>
              <a:t>développement orienté objet</a:t>
            </a:r>
          </a:p>
          <a:p>
            <a:endParaRPr lang="fr-CA" dirty="0"/>
          </a:p>
        </p:txBody>
      </p:sp>
      <p:sp>
        <p:nvSpPr>
          <p:cNvPr id="9219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C8C5A9F-BFD2-4D6B-B81F-4F5A8EABE70D}" type="slidenum">
              <a:rPr lang="en-US" altLang="en-US" smtClean="0"/>
              <a:pPr/>
              <a:t>56</a:t>
            </a:fld>
            <a:endParaRPr lang="en-US" altLang="en-US" dirty="0"/>
          </a:p>
        </p:txBody>
      </p:sp>
      <p:sp>
        <p:nvSpPr>
          <p:cNvPr id="9221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5288" y="981075"/>
            <a:ext cx="822960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7145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altLang="fr-FR" sz="2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8AD7ECC-F9BD-4E51-BDFB-055FB80F843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543" y="5060826"/>
            <a:ext cx="470989" cy="10900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A115118-CEFE-4DD3-AD9B-52BF60339BE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532" y="5228470"/>
            <a:ext cx="470989" cy="109004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0D402CD-9BC7-4EF7-9F21-6438EBF32A0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6395300"/>
            <a:ext cx="8340051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93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678732" cy="1143000"/>
          </a:xfrm>
        </p:spPr>
        <p:txBody>
          <a:bodyPr>
            <a:normAutofit/>
          </a:bodyPr>
          <a:lstStyle/>
          <a:p>
            <a:r>
              <a:rPr lang="fr-CA" altLang="fr-FR" dirty="0"/>
              <a:t>Le piège du développement logiciel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580694F-E5C8-4293-BD58-7BC38245F47F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2500"/>
          </a:bodyPr>
          <a:lstStyle/>
          <a:p>
            <a:r>
              <a:rPr lang="fr-CA" altLang="fr-FR" dirty="0"/>
              <a:t>Le développement est comme les sables mouvants</a:t>
            </a:r>
          </a:p>
          <a:p>
            <a:pPr lvl="1"/>
            <a:r>
              <a:rPr lang="fr-CA" altLang="fr-FR" dirty="0"/>
              <a:t>plus vous combattez, plus vous vous y enfoncez</a:t>
            </a:r>
          </a:p>
          <a:p>
            <a:r>
              <a:rPr lang="fr-CA" altLang="fr-FR" dirty="0"/>
              <a:t>Incapacité de finir les projets </a:t>
            </a:r>
          </a:p>
          <a:p>
            <a:pPr lvl="1"/>
            <a:r>
              <a:rPr lang="fr-CA" altLang="fr-FR" dirty="0"/>
              <a:t>à temps</a:t>
            </a:r>
          </a:p>
          <a:p>
            <a:pPr lvl="1"/>
            <a:r>
              <a:rPr lang="fr-CA" altLang="fr-FR" dirty="0"/>
              <a:t>à l’intérieur des budgets</a:t>
            </a:r>
          </a:p>
          <a:p>
            <a:r>
              <a:rPr lang="fr-CA" altLang="fr-FR" dirty="0"/>
              <a:t>Causes </a:t>
            </a:r>
          </a:p>
          <a:p>
            <a:pPr lvl="1"/>
            <a:r>
              <a:rPr lang="fr-CA" altLang="fr-FR" dirty="0"/>
              <a:t>croissance des projets de développement logiciel</a:t>
            </a:r>
          </a:p>
          <a:p>
            <a:pPr lvl="2"/>
            <a:r>
              <a:rPr lang="fr-CA" altLang="fr-FR" dirty="0"/>
              <a:t>taille</a:t>
            </a:r>
          </a:p>
          <a:p>
            <a:pPr lvl="2"/>
            <a:r>
              <a:rPr lang="fr-CA" altLang="fr-FR" dirty="0"/>
              <a:t>complexité</a:t>
            </a:r>
          </a:p>
          <a:p>
            <a:pPr lvl="1"/>
            <a:r>
              <a:rPr lang="fr-CA" altLang="fr-FR" dirty="0"/>
              <a:t>incompréhension des enjeux du génie logiciel</a:t>
            </a:r>
            <a:endParaRPr lang="fr-CA" dirty="0"/>
          </a:p>
        </p:txBody>
      </p:sp>
      <p:sp>
        <p:nvSpPr>
          <p:cNvPr id="6147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91B1315-33D1-44FE-9C21-7D0718728F85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6149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73063" y="836613"/>
            <a:ext cx="8229600" cy="562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altLang="fr-FR" sz="2000" baseline="-25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4B4B796-8CA1-4BCA-9B56-07A1D299B77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800589" y="2443826"/>
            <a:ext cx="1970348" cy="197034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F1E833B-B8CD-4B3A-A9CB-27933F9160E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36000" y="6444000"/>
            <a:ext cx="8346147" cy="4938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6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807896" cy="1143000"/>
          </a:xfrm>
        </p:spPr>
        <p:txBody>
          <a:bodyPr>
            <a:normAutofit/>
          </a:bodyPr>
          <a:lstStyle/>
          <a:p>
            <a:r>
              <a:rPr lang="fr-FR" dirty="0"/>
              <a:t>Programme et « Programme »</a:t>
            </a:r>
            <a:endParaRPr lang="en-US" altLang="fr-FR" dirty="0"/>
          </a:p>
        </p:txBody>
      </p:sp>
      <p:sp>
        <p:nvSpPr>
          <p:cNvPr id="7171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4423694-B8C1-4AD7-B372-5C32A2E0CAA2}" type="slidenum">
              <a:rPr lang="en-US" altLang="en-US" smtClean="0"/>
              <a:pPr/>
              <a:t>7</a:t>
            </a:fld>
            <a:endParaRPr lang="en-US" altLang="en-US"/>
          </a:p>
        </p:txBody>
      </p:sp>
      <p:grpSp>
        <p:nvGrpSpPr>
          <p:cNvPr id="7185" name="Groupe 7184">
            <a:extLst>
              <a:ext uri="{FF2B5EF4-FFF2-40B4-BE49-F238E27FC236}">
                <a16:creationId xmlns:a16="http://schemas.microsoft.com/office/drawing/2014/main" id="{7C5D8374-4CAA-4299-8267-D823639A741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51852" y="1337914"/>
            <a:ext cx="8755480" cy="5018436"/>
            <a:chOff x="78801" y="1475811"/>
            <a:chExt cx="8828531" cy="5200998"/>
          </a:xfrm>
        </p:grpSpPr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FDD67AD4-0925-42CD-83B1-472F3F8316C3}"/>
                </a:ext>
              </a:extLst>
            </p:cNvPr>
            <p:cNvSpPr txBox="1"/>
            <p:nvPr/>
          </p:nvSpPr>
          <p:spPr>
            <a:xfrm>
              <a:off x="283214" y="1819577"/>
              <a:ext cx="2831229" cy="105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Un programme</a:t>
              </a:r>
            </a:p>
            <a:p>
              <a:pPr algn="ctr"/>
              <a:r>
                <a:rPr lang="fr-FR" i="1" dirty="0">
                  <a:latin typeface="Arial Narrow" panose="020B0606020202030204" pitchFamily="34" charset="0"/>
                </a:rPr>
                <a:t>souvent produit par 1 ou 2 programmeurs indépendants</a:t>
              </a:r>
              <a:endParaRPr lang="fr-CA" i="1" dirty="0">
                <a:latin typeface="Arial Narrow" panose="020B0606020202030204" pitchFamily="34" charset="0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E618B15C-2CE5-4A95-9131-03A7EB3FA7A7}"/>
                </a:ext>
              </a:extLst>
            </p:cNvPr>
            <p:cNvSpPr txBox="1"/>
            <p:nvPr/>
          </p:nvSpPr>
          <p:spPr>
            <a:xfrm>
              <a:off x="5381113" y="1642393"/>
              <a:ext cx="3171386" cy="1435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Un composant d’une famille de programmes  </a:t>
              </a:r>
              <a:r>
                <a:rPr lang="fr-FR" i="1" dirty="0">
                  <a:latin typeface="Arial Narrow" panose="020B0606020202030204" pitchFamily="34" charset="0"/>
                </a:rPr>
                <a:t>collection de programmes interagissant</a:t>
              </a:r>
              <a:endParaRPr lang="fr-CA" i="1" dirty="0">
                <a:latin typeface="Arial Narrow" panose="020B0606020202030204" pitchFamily="34" charset="0"/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15250C75-4C5C-4332-AED3-52DE57C2B234}"/>
                </a:ext>
              </a:extLst>
            </p:cNvPr>
            <p:cNvSpPr txBox="1"/>
            <p:nvPr/>
          </p:nvSpPr>
          <p:spPr>
            <a:xfrm>
              <a:off x="78801" y="5518618"/>
              <a:ext cx="3240055" cy="765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Un produit (logiciel)</a:t>
              </a:r>
              <a:endParaRPr lang="fr-CA" sz="2400" b="1" dirty="0">
                <a:solidFill>
                  <a:srgbClr val="FF0000"/>
                </a:solidFill>
                <a:latin typeface="Arial Narrow" panose="020B0606020202030204" pitchFamily="34" charset="0"/>
              </a:endParaRPr>
            </a:p>
            <a:p>
              <a:pPr algn="ctr"/>
              <a:r>
                <a:rPr lang="fr-FR" i="1" dirty="0">
                  <a:latin typeface="Arial Narrow" panose="020B0606020202030204" pitchFamily="34" charset="0"/>
                </a:rPr>
                <a:t>utilisable par beaucoup</a:t>
              </a:r>
              <a:endParaRPr lang="fr-CA" i="1" dirty="0">
                <a:latin typeface="Arial Narrow" panose="020B0606020202030204" pitchFamily="34" charset="0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FD32A0F3-C825-405A-A277-8AB86AAAB687}"/>
                </a:ext>
              </a:extLst>
            </p:cNvPr>
            <p:cNvSpPr txBox="1"/>
            <p:nvPr/>
          </p:nvSpPr>
          <p:spPr>
            <a:xfrm>
              <a:off x="5257821" y="5311901"/>
              <a:ext cx="3436267" cy="1148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Un produit (composant d’une famille de logiciels )</a:t>
              </a:r>
              <a:endParaRPr lang="fr-CA" sz="2400" b="1" dirty="0">
                <a:solidFill>
                  <a:srgbClr val="FF0000"/>
                </a:solidFill>
                <a:latin typeface="Arial Narrow" panose="020B0606020202030204" pitchFamily="34" charset="0"/>
              </a:endParaRPr>
            </a:p>
            <a:p>
              <a:pPr algn="ctr"/>
              <a:r>
                <a:rPr lang="fr-FR" i="1" dirty="0">
                  <a:latin typeface="Arial Narrow" panose="020B0606020202030204" pitchFamily="34" charset="0"/>
                </a:rPr>
                <a:t>utilisable par la plupart</a:t>
              </a:r>
              <a:endParaRPr lang="fr-CA" i="1" dirty="0">
                <a:latin typeface="Arial Narrow" panose="020B0606020202030204" pitchFamily="34" charset="0"/>
              </a:endParaRPr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A48A8C68-EB37-4225-A148-B59C906906B1}"/>
                </a:ext>
              </a:extLst>
            </p:cNvPr>
            <p:cNvCxnSpPr>
              <a:cxnSpLocks/>
            </p:cNvCxnSpPr>
            <p:nvPr/>
          </p:nvCxnSpPr>
          <p:spPr>
            <a:xfrm>
              <a:off x="539552" y="3609020"/>
              <a:ext cx="8367780" cy="0"/>
            </a:xfrm>
            <a:prstGeom prst="line">
              <a:avLst/>
            </a:prstGeom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4F46499B-23D8-40CF-8600-2F534A78A4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80312" y="1924914"/>
              <a:ext cx="50586" cy="4214503"/>
            </a:xfrm>
            <a:prstGeom prst="line">
              <a:avLst/>
            </a:prstGeom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09F0FD09-089A-40F3-A94E-9E2DEE946E55}"/>
                </a:ext>
              </a:extLst>
            </p:cNvPr>
            <p:cNvCxnSpPr>
              <a:cxnSpLocks/>
              <a:stCxn id="2" idx="3"/>
              <a:endCxn id="6" idx="1"/>
            </p:cNvCxnSpPr>
            <p:nvPr/>
          </p:nvCxnSpPr>
          <p:spPr>
            <a:xfrm>
              <a:off x="3114443" y="2345883"/>
              <a:ext cx="2266669" cy="14200"/>
            </a:xfrm>
            <a:prstGeom prst="straightConnector1">
              <a:avLst/>
            </a:prstGeom>
            <a:ln w="762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9E27A5B-04AB-4936-A4DD-E549C390CEE2}"/>
                </a:ext>
              </a:extLst>
            </p:cNvPr>
            <p:cNvSpPr txBox="1"/>
            <p:nvPr/>
          </p:nvSpPr>
          <p:spPr>
            <a:xfrm>
              <a:off x="3048568" y="1475811"/>
              <a:ext cx="12634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CA" sz="1600" dirty="0">
                  <a:latin typeface="Arial Narrow" panose="020B0606020202030204" pitchFamily="34" charset="0"/>
                </a:rPr>
                <a:t>Interfaces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CA" sz="1600" dirty="0">
                  <a:latin typeface="Arial Narrow" panose="020B0606020202030204" pitchFamily="34" charset="0"/>
                </a:rPr>
                <a:t>Intégration</a:t>
              </a:r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3473434-2B0A-4A84-BB67-4AFA7A9BED4E}"/>
                </a:ext>
              </a:extLst>
            </p:cNvPr>
            <p:cNvCxnSpPr>
              <a:cxnSpLocks/>
              <a:stCxn id="2" idx="2"/>
              <a:endCxn id="7" idx="0"/>
            </p:cNvCxnSpPr>
            <p:nvPr/>
          </p:nvCxnSpPr>
          <p:spPr>
            <a:xfrm>
              <a:off x="1698829" y="2872188"/>
              <a:ext cx="0" cy="2646430"/>
            </a:xfrm>
            <a:prstGeom prst="straightConnector1">
              <a:avLst/>
            </a:prstGeom>
            <a:ln w="762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558C21E-13F3-4B8E-B44C-475FCB8DF707}"/>
                </a:ext>
              </a:extLst>
            </p:cNvPr>
            <p:cNvSpPr txBox="1"/>
            <p:nvPr/>
          </p:nvSpPr>
          <p:spPr>
            <a:xfrm>
              <a:off x="1344248" y="3886632"/>
              <a:ext cx="88832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Arial Narrow" panose="020B0606020202030204" pitchFamily="34" charset="0"/>
                </a:rPr>
                <a:t>Effort 3x</a:t>
              </a:r>
              <a:endParaRPr lang="fr-CA" dirty="0">
                <a:latin typeface="Arial Narrow" panose="020B0606020202030204" pitchFamily="34" charset="0"/>
              </a:endParaRPr>
            </a:p>
          </p:txBody>
        </p: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B6AA5B07-FF49-41A0-B4D3-B1FEE6BEBA23}"/>
                </a:ext>
              </a:extLst>
            </p:cNvPr>
            <p:cNvCxnSpPr>
              <a:cxnSpLocks/>
              <a:stCxn id="2" idx="3"/>
              <a:endCxn id="8" idx="1"/>
            </p:cNvCxnSpPr>
            <p:nvPr/>
          </p:nvCxnSpPr>
          <p:spPr>
            <a:xfrm>
              <a:off x="3114443" y="2345883"/>
              <a:ext cx="2143378" cy="3540170"/>
            </a:xfrm>
            <a:prstGeom prst="straightConnector1">
              <a:avLst/>
            </a:prstGeom>
            <a:ln w="762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AE3B35E6-7F14-4264-BB65-23AD2A36C54D}"/>
                </a:ext>
              </a:extLst>
            </p:cNvPr>
            <p:cNvSpPr txBox="1"/>
            <p:nvPr/>
          </p:nvSpPr>
          <p:spPr>
            <a:xfrm>
              <a:off x="3846151" y="3890581"/>
              <a:ext cx="88832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Arial Narrow" panose="020B0606020202030204" pitchFamily="34" charset="0"/>
                </a:rPr>
                <a:t>Effort 9x</a:t>
              </a:r>
              <a:endParaRPr lang="fr-CA" dirty="0">
                <a:latin typeface="Arial Narrow" panose="020B0606020202030204" pitchFamily="34" charset="0"/>
              </a:endParaRPr>
            </a:p>
          </p:txBody>
        </p: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7E51C0F9-3C37-4F24-B707-B0AA3F78250F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 flipV="1">
              <a:off x="3318856" y="5886052"/>
              <a:ext cx="1938966" cy="15333"/>
            </a:xfrm>
            <a:prstGeom prst="straightConnector1">
              <a:avLst/>
            </a:prstGeom>
            <a:ln w="762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3A1E6097-9772-41C0-9FE3-7D00417FD10C}"/>
                </a:ext>
              </a:extLst>
            </p:cNvPr>
            <p:cNvSpPr txBox="1"/>
            <p:nvPr/>
          </p:nvSpPr>
          <p:spPr>
            <a:xfrm>
              <a:off x="3124251" y="6092034"/>
              <a:ext cx="12634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CA" sz="1600" dirty="0">
                  <a:latin typeface="Arial Narrow" panose="020B0606020202030204" pitchFamily="34" charset="0"/>
                </a:rPr>
                <a:t>Interfaces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CA" sz="1600" dirty="0">
                  <a:latin typeface="Arial Narrow" panose="020B0606020202030204" pitchFamily="34" charset="0"/>
                </a:rPr>
                <a:t>Intégration</a:t>
              </a:r>
            </a:p>
          </p:txBody>
        </p: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8871B43D-1AAF-422B-BD4F-D55E7A0E9613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>
              <a:off x="6966806" y="3077772"/>
              <a:ext cx="9149" cy="2234129"/>
            </a:xfrm>
            <a:prstGeom prst="straightConnector1">
              <a:avLst/>
            </a:prstGeom>
            <a:ln w="762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69AAAE1F-B0B2-437D-8DAE-C9ABF1053AD3}"/>
                </a:ext>
              </a:extLst>
            </p:cNvPr>
            <p:cNvSpPr txBox="1"/>
            <p:nvPr/>
          </p:nvSpPr>
          <p:spPr>
            <a:xfrm>
              <a:off x="1715845" y="4229422"/>
              <a:ext cx="143180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Arial Narrow" panose="020B0606020202030204" pitchFamily="34" charset="0"/>
                </a:rPr>
                <a:t>Généraliser</a:t>
              </a:r>
              <a:endParaRPr lang="fr-CA" sz="1600" dirty="0">
                <a:latin typeface="Arial Narrow" panose="020B060602020203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Arial Narrow" panose="020B0606020202030204" pitchFamily="34" charset="0"/>
                </a:rPr>
                <a:t>Tester</a:t>
              </a:r>
              <a:endParaRPr lang="fr-CA" sz="1600" dirty="0">
                <a:latin typeface="Arial Narrow" panose="020B060602020203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Arial Narrow" panose="020B0606020202030204" pitchFamily="34" charset="0"/>
                </a:rPr>
                <a:t>Documenter</a:t>
              </a:r>
              <a:endParaRPr lang="fr-CA" sz="1600" dirty="0">
                <a:latin typeface="Arial Narrow" panose="020B060602020203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Arial Narrow" panose="020B0606020202030204" pitchFamily="34" charset="0"/>
                </a:rPr>
                <a:t>Maintenir</a:t>
              </a:r>
              <a:endParaRPr lang="fr-CA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18C2DAC3-C375-4FE2-AB4D-AA0DD29F0522}"/>
                </a:ext>
              </a:extLst>
            </p:cNvPr>
            <p:cNvSpPr txBox="1"/>
            <p:nvPr/>
          </p:nvSpPr>
          <p:spPr>
            <a:xfrm>
              <a:off x="6996345" y="3826267"/>
              <a:ext cx="143180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Arial Narrow" panose="020B0606020202030204" pitchFamily="34" charset="0"/>
                </a:rPr>
                <a:t>Généraliser</a:t>
              </a:r>
              <a:endParaRPr lang="fr-CA" sz="1600" dirty="0">
                <a:latin typeface="Arial Narrow" panose="020B060602020203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Arial Narrow" panose="020B0606020202030204" pitchFamily="34" charset="0"/>
                </a:rPr>
                <a:t>Tester</a:t>
              </a:r>
              <a:endParaRPr lang="fr-CA" sz="1600" dirty="0">
                <a:latin typeface="Arial Narrow" panose="020B060602020203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Arial Narrow" panose="020B0606020202030204" pitchFamily="34" charset="0"/>
                </a:rPr>
                <a:t>Documenter</a:t>
              </a:r>
              <a:endParaRPr lang="fr-CA" sz="1600" dirty="0">
                <a:latin typeface="Arial Narrow" panose="020B060602020203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600" dirty="0">
                  <a:latin typeface="Arial Narrow" panose="020B0606020202030204" pitchFamily="34" charset="0"/>
                </a:rPr>
                <a:t>Maintenir</a:t>
              </a:r>
              <a:endParaRPr lang="fr-CA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956E959C-7D15-4F76-8A3B-B50A1479682B}"/>
                </a:ext>
              </a:extLst>
            </p:cNvPr>
            <p:cNvSpPr txBox="1"/>
            <p:nvPr/>
          </p:nvSpPr>
          <p:spPr>
            <a:xfrm>
              <a:off x="3846151" y="2147781"/>
              <a:ext cx="88832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Arial Narrow" panose="020B0606020202030204" pitchFamily="34" charset="0"/>
                </a:rPr>
                <a:t>Effort 3x</a:t>
              </a:r>
              <a:endParaRPr lang="fr-CA" dirty="0">
                <a:latin typeface="Arial Narrow" panose="020B0606020202030204" pitchFamily="34" charset="0"/>
              </a:endParaRPr>
            </a:p>
          </p:txBody>
        </p:sp>
      </p:grpSp>
      <p:pic>
        <p:nvPicPr>
          <p:cNvPr id="82" name="Image 81">
            <a:extLst>
              <a:ext uri="{FF2B5EF4-FFF2-40B4-BE49-F238E27FC236}">
                <a16:creationId xmlns:a16="http://schemas.microsoft.com/office/drawing/2014/main" id="{3318E284-E2C6-48CB-AEE1-03B0F26D9C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-36000" y="6444000"/>
            <a:ext cx="8346147" cy="493819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5CDE98CE-26DF-4B59-9974-4AF8E6822BD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925015" y="5403346"/>
            <a:ext cx="880970" cy="3563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latin typeface="Arial Narrow" panose="020B0606020202030204" pitchFamily="34" charset="0"/>
              </a:rPr>
              <a:t>Effort 3x</a:t>
            </a:r>
            <a:endParaRPr lang="fr-CA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695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6200"/>
            <a:ext cx="8678732" cy="1143000"/>
          </a:xfrm>
        </p:spPr>
        <p:txBody>
          <a:bodyPr>
            <a:normAutofit fontScale="90000"/>
          </a:bodyPr>
          <a:lstStyle/>
          <a:p>
            <a:r>
              <a:rPr lang="fr-CA" altLang="fr-FR" dirty="0"/>
              <a:t>Chapitre 2 – Le mythe du mois-personne </a:t>
            </a:r>
            <a:br>
              <a:rPr lang="fr-CA" altLang="fr-FR" dirty="0"/>
            </a:br>
            <a:r>
              <a:rPr lang="fr-CA" altLang="fr-FR" dirty="0"/>
              <a:t>(The </a:t>
            </a:r>
            <a:r>
              <a:rPr lang="fr-CA" altLang="fr-FR" dirty="0" err="1"/>
              <a:t>Mythical</a:t>
            </a:r>
            <a:r>
              <a:rPr lang="fr-CA" altLang="fr-FR" dirty="0"/>
              <a:t> Man-</a:t>
            </a:r>
            <a:r>
              <a:rPr lang="fr-CA" altLang="fr-FR" dirty="0" err="1"/>
              <a:t>Month</a:t>
            </a:r>
            <a:r>
              <a:rPr lang="fr-CA" altLang="fr-FR" dirty="0"/>
              <a:t>)</a:t>
            </a:r>
            <a:endParaRPr lang="en-US" altLang="fr-FR" dirty="0"/>
          </a:p>
        </p:txBody>
      </p:sp>
      <p:sp>
        <p:nvSpPr>
          <p:cNvPr id="8195" name="Espace réservé du numéro de diapositive 4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F7EA212-BB43-488A-9281-418D3B52E35E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79147BA-36A2-4975-B653-D73C7D06EB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89"/>
          <a:stretch/>
        </p:blipFill>
        <p:spPr>
          <a:xfrm>
            <a:off x="855455" y="1736812"/>
            <a:ext cx="7433089" cy="4000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3FDB425-4A61-4448-A27C-750B9C3675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-36000" y="6444000"/>
            <a:ext cx="8340051" cy="4938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altLang="fr-FR" dirty="0"/>
              <a:t>Les mythes</a:t>
            </a:r>
            <a:endParaRPr lang="en-US" alt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B3E425B-56B5-4781-A4DE-0FCE60BE2E03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altLang="fr-FR" dirty="0"/>
              <a:t>Optimisme</a:t>
            </a:r>
          </a:p>
          <a:p>
            <a:r>
              <a:rPr lang="fr-CA" altLang="fr-FR" dirty="0"/>
              <a:t>Mois/Homme</a:t>
            </a:r>
          </a:p>
          <a:p>
            <a:r>
              <a:rPr lang="fr-CA" altLang="fr-FR" dirty="0"/>
              <a:t>Tests système</a:t>
            </a:r>
          </a:p>
          <a:p>
            <a:r>
              <a:rPr lang="fr-CA" altLang="fr-FR" dirty="0"/>
              <a:t>Estimation pour satisfaire le patron</a:t>
            </a:r>
          </a:p>
          <a:p>
            <a:r>
              <a:rPr lang="fr-CA" altLang="fr-FR" dirty="0"/>
              <a:t>Désastre régénératif de la planification</a:t>
            </a:r>
          </a:p>
          <a:p>
            <a:endParaRPr lang="fr-CA" dirty="0"/>
          </a:p>
        </p:txBody>
      </p:sp>
      <p:sp>
        <p:nvSpPr>
          <p:cNvPr id="9219" name="Espace réservé du numéro de diapositive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6F5B817-D3E1-437E-AB03-5FF49494BCF5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9221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1219200"/>
            <a:ext cx="82296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fr-CA" altLang="fr-FR" sz="2400" dirty="0"/>
          </a:p>
        </p:txBody>
      </p:sp>
      <p:sp>
        <p:nvSpPr>
          <p:cNvPr id="16691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76400" y="28194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0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76400" y="3429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3" name="Rectangle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76400" y="40386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5" name="Rectangle 1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76400" y="4445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27" name="Rectangle 15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76400" y="48514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66930" name="Rectangle 1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76400" y="5461000"/>
            <a:ext cx="1809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pPr eaLnBrk="0" hangingPunct="0">
              <a:defRPr/>
            </a:pPr>
            <a:endParaRPr lang="en-US" b="1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DDE64AA-A7FB-4E50-BA94-FD194B063C6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148" y="1555750"/>
            <a:ext cx="2238184" cy="309192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F96C61B-AC89-4105-B300-FC3E684A64C1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-36000" y="6444000"/>
            <a:ext cx="8340051" cy="493819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heme/theme1.xml><?xml version="1.0" encoding="utf-8"?>
<a:theme xmlns:a="http://schemas.openxmlformats.org/drawingml/2006/main" name="TS10188135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INF33307 - R05 - Analyse et gestion de risques</Template>
  <TotalTime>17810</TotalTime>
  <Words>2889</Words>
  <Application>Microsoft Office PowerPoint</Application>
  <PresentationFormat>Affichage à l'écran (4:3)</PresentationFormat>
  <Paragraphs>593</Paragraphs>
  <Slides>56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56</vt:i4>
      </vt:variant>
    </vt:vector>
  </HeadingPairs>
  <TitlesOfParts>
    <vt:vector size="64" baseType="lpstr">
      <vt:lpstr>Arial</vt:lpstr>
      <vt:lpstr>Arial Narrow</vt:lpstr>
      <vt:lpstr>Calibri</vt:lpstr>
      <vt:lpstr>Courier New</vt:lpstr>
      <vt:lpstr>Helvetica</vt:lpstr>
      <vt:lpstr>Times New Roman</vt:lpstr>
      <vt:lpstr>Wingdings</vt:lpstr>
      <vt:lpstr>TS101881352</vt:lpstr>
      <vt:lpstr>Le Mythe du mois-personne  (Mythical Man-Month)</vt:lpstr>
      <vt:lpstr>Plan</vt:lpstr>
      <vt:lpstr>Introduction</vt:lpstr>
      <vt:lpstr>Introduction</vt:lpstr>
      <vt:lpstr>Chapitre 1 – La fosse de bitume (The Tar Pit)</vt:lpstr>
      <vt:lpstr>Le piège du développement logiciel</vt:lpstr>
      <vt:lpstr>Programme et « Programme »</vt:lpstr>
      <vt:lpstr>Chapitre 2 – Le mythe du mois-personne  (The Mythical Man-Month)</vt:lpstr>
      <vt:lpstr>Les mythes</vt:lpstr>
      <vt:lpstr>Mythes – Optimisme</vt:lpstr>
      <vt:lpstr>Mythes – Mois/Homme</vt:lpstr>
      <vt:lpstr>Mythes – Mois/Homme (2)</vt:lpstr>
      <vt:lpstr>Mythes – Tests système</vt:lpstr>
      <vt:lpstr>Mythes – Estimer pour satisfaire le patron</vt:lpstr>
      <vt:lpstr>Mythes – Désastre du calendrier régénératif</vt:lpstr>
      <vt:lpstr>Chapitre 3 – L’équipe chirurgicale  (The Surgical Team)</vt:lpstr>
      <vt:lpstr>La proposition de Mills</vt:lpstr>
      <vt:lpstr>Pour les grands projets</vt:lpstr>
      <vt:lpstr>Chapitre 4 – Aristocratie, démocratie et conception de systèmes  (Aristocracy, Democracy and System Design)</vt:lpstr>
      <vt:lpstr>Conserver l’intégrité conceptuelle</vt:lpstr>
      <vt:lpstr>Chapitre 5 – L'effet de deuxième système (The Second-System Effect)</vt:lpstr>
      <vt:lpstr>Chapitre 6 – Faire passer la consigne (Passing the Word)</vt:lpstr>
      <vt:lpstr>Communication</vt:lpstr>
      <vt:lpstr>Chapitre 7 – La tour de Babel (Tower of Babel)</vt:lpstr>
      <vt:lpstr>Organisation des équipes de développement</vt:lpstr>
      <vt:lpstr>Qui est le chef de l’unité ?</vt:lpstr>
      <vt:lpstr>Chapitre 8 – Designer sa cible (Calling the Shot)</vt:lpstr>
      <vt:lpstr>Observations sur la productivité </vt:lpstr>
      <vt:lpstr>Chapitre 9 – Comme dans une boîte de sardines  (Ten Pounds in a Five-Pound Sack) </vt:lpstr>
      <vt:lpstr>Chapitre 10 – L'hypothèse documentaire (The Documentary Hypothesis)</vt:lpstr>
      <vt:lpstr>Chapitre 11 – Prévoir d'en jeter un (Plan to Throw One Away)</vt:lpstr>
      <vt:lpstr>Importance de la maintenance</vt:lpstr>
      <vt:lpstr>Chapitre 12 – De bons outils (Sharp Tools)</vt:lpstr>
      <vt:lpstr>Machine de production vs Machine de développement</vt:lpstr>
      <vt:lpstr>Processus de développement</vt:lpstr>
      <vt:lpstr>Langages de haut niveau vs bas niveau</vt:lpstr>
      <vt:lpstr>Chapitre 13 – Les parties et le tout (The Whole and the Parts)</vt:lpstr>
      <vt:lpstr>Évolution du débogage</vt:lpstr>
      <vt:lpstr>Méthodes de débogage</vt:lpstr>
      <vt:lpstr>Chapitre 14 – L’éclosion d'une catastrophe (Hatching a Catastrophe)</vt:lpstr>
      <vt:lpstr>Communication entre le chef d’équipe et son supérieur</vt:lpstr>
      <vt:lpstr>Chapitre 15 – L'autre face (The Other Face)</vt:lpstr>
      <vt:lpstr>Rédaction d’une bonne documentation</vt:lpstr>
      <vt:lpstr>Auto documentation</vt:lpstr>
      <vt:lpstr>Chapitre 16 – Pas de balle d'argent : l'essence et la substance en génie logiciel (No Silver Bullet—Essence and Accident)</vt:lpstr>
      <vt:lpstr>Les deux catégories de problèmes du génie logiciel</vt:lpstr>
      <vt:lpstr>L’essence d’un logiciel</vt:lpstr>
      <vt:lpstr>La complexité</vt:lpstr>
      <vt:lpstr>Abstraction de la complexité</vt:lpstr>
      <vt:lpstr>Problèmes résultants de la complexité</vt:lpstr>
      <vt:lpstr>Conformité</vt:lpstr>
      <vt:lpstr>Adaptabilité</vt:lpstr>
      <vt:lpstr>Invisibilité</vt:lpstr>
      <vt:lpstr>Qu'en est-il des accidents?</vt:lpstr>
      <vt:lpstr>Pistes prometteuses pour attaquer les problèmes de l’essence</vt:lpstr>
      <vt:lpstr>Chapitre 17 – Pas de balle d'argent , seconde salve  ("No Silver Bullet" Refired)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Mythe du mois-personne</dc:title>
  <dc:creator>Ismail Khriss</dc:creator>
  <cp:lastModifiedBy>Khriss Ismail</cp:lastModifiedBy>
  <cp:revision>347</cp:revision>
  <cp:lastPrinted>2018-12-06T15:18:07Z</cp:lastPrinted>
  <dcterms:created xsi:type="dcterms:W3CDTF">1601-01-01T00:00:00Z</dcterms:created>
  <dcterms:modified xsi:type="dcterms:W3CDTF">2023-11-27T00:12:57Z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2</vt:i4>
  </property>
  <property fmtid="{D5CDD505-2E9C-101B-9397-08002B2CF9AE}" pid="3" name="LCID">
    <vt:i4>1033</vt:i4>
  </property>
</Properties>
</file>